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311" r:id="rId5"/>
    <p:sldId id="263" r:id="rId6"/>
    <p:sldId id="260" r:id="rId7"/>
    <p:sldId id="329" r:id="rId8"/>
    <p:sldId id="312" r:id="rId9"/>
    <p:sldId id="265" r:id="rId10"/>
    <p:sldId id="268" r:id="rId11"/>
    <p:sldId id="330" r:id="rId12"/>
    <p:sldId id="331" r:id="rId13"/>
    <p:sldId id="332" r:id="rId14"/>
    <p:sldId id="278" r:id="rId15"/>
    <p:sldId id="314" r:id="rId16"/>
    <p:sldId id="315" r:id="rId17"/>
    <p:sldId id="333" r:id="rId18"/>
    <p:sldId id="281" r:id="rId19"/>
  </p:sldIdLst>
  <p:sldSz cx="9144000" cy="5143500"/>
  <p:notesSz cx="6858000" cy="9144000"/>
  <p:embeddedFontLst>
    <p:embeddedFont>
      <p:font typeface="Krona One" panose="02010605030500060004"/>
      <p:bold r:id="rId23"/>
      <p:boldItalic r:id="rId24"/>
    </p:embeddedFont>
    <p:embeddedFont>
      <p:font typeface="Lato" panose="020F0502020204030203"/>
      <p:bold r:id="rId25"/>
      <p:boldItalic r:id="rId26"/>
    </p:embeddedFont>
    <p:embeddedFont>
      <p:font typeface="Open Sans" panose="020B0606030504020204"/>
      <p:regular r:id="rId27"/>
    </p:embeddedFont>
    <p:embeddedFont>
      <p:font typeface="PT Sans" panose="020B0503020203020204"/>
      <p:bold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56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font" Target="fonts/font7.fntdata"/><Relationship Id="rId28" Type="http://schemas.openxmlformats.org/officeDocument/2006/relationships/font" Target="fonts/font6.fntdata"/><Relationship Id="rId27" Type="http://schemas.openxmlformats.org/officeDocument/2006/relationships/font" Target="fonts/font5.fntdata"/><Relationship Id="rId26" Type="http://schemas.openxmlformats.org/officeDocument/2006/relationships/font" Target="fonts/font4.fntdata"/><Relationship Id="rId25" Type="http://schemas.openxmlformats.org/officeDocument/2006/relationships/font" Target="fonts/font3.fntdata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168b832f2d_0_19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168b832f2d_0_19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1b388f94eca_0_4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1b388f94eca_0_4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1b388f94eca_0_4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1b388f94eca_0_4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80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116a6dbd649_0_60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2" name="Google Shape;2682;g116a6dbd649_0_60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80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116a6dbd649_0_60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2" name="Google Shape;2682;g116a6dbd649_0_60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80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116a6dbd649_0_60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2" name="Google Shape;2682;g116a6dbd649_0_60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80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116a6dbd649_0_60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2" name="Google Shape;2682;g116a6dbd649_0_60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59" name="Shape 2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0" name="Google Shape;2760;g99f2f57a71_0_17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1" name="Google Shape;2761;g99f2f57a71_0_17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b0e1881bfa_2_3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b0e1881bfa_2_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1b388f94eca_0_1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1b388f94eca_0_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bd6c00e730_0_14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bd6c00e730_0_1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bd6c00e730_0_14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bd6c00e730_0_1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b0e1881bfa_2_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1b0e1881bfa_2_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b388f94eca_0_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1b388f94eca_0_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1b388f94eca_0_4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1b388f94eca_0_4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1b388f94eca_0_4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1b388f94eca_0_4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hyperlink" Target="http://bit.ly/2TtBDfr" TargetMode="External"/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409700" y="949825"/>
            <a:ext cx="6324600" cy="2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type="subTitle" idx="1"/>
          </p:nvPr>
        </p:nvSpPr>
        <p:spPr>
          <a:xfrm>
            <a:off x="2307550" y="3260675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" name="Google Shape;12;p2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name="adj" fmla="val 50000"/>
            </a:avLst>
          </a:prstGeom>
          <a:solidFill>
            <a:srgbClr val="D9D9D9">
              <a:alpha val="2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3" name="Google Shape;13;p2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14" name="Google Shape;14;p2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15" name="Google Shape;15;p2"/>
            <p:cNvCxnSpPr>
              <a:stCxn id="14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" name="Google Shape;16;p2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7" name="Google Shape;17;p2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18" name="Google Shape;18;p2"/>
            <p:cNvSpPr/>
            <p:nvPr/>
          </p:nvSpPr>
          <p:spPr>
            <a:xfrm>
              <a:off x="5307250" y="24176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307250" y="23067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225600" y="2306750"/>
              <a:ext cx="259925" cy="209625"/>
            </a:xfrm>
            <a:custGeom>
              <a:avLst/>
              <a:gdLst/>
              <a:ahLst/>
              <a:cxnLst/>
              <a:rect l="l" t="t" r="r" b="b"/>
              <a:pathLst>
                <a:path w="10397" h="8385" extrusionOk="0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576600" y="2152250"/>
              <a:ext cx="524925" cy="524300"/>
            </a:xfrm>
            <a:custGeom>
              <a:avLst/>
              <a:gdLst/>
              <a:ahLst/>
              <a:cxnLst/>
              <a:rect l="l" t="t" r="r" b="b"/>
              <a:pathLst>
                <a:path w="20997" h="20972" extrusionOk="0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999125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50600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25" name="Google Shape;25;p2"/>
            <p:cNvCxnSpPr/>
            <p:nvPr/>
          </p:nvCxnSpPr>
          <p:spPr>
            <a:xfrm rot="10800000" flipH="1">
              <a:off x="771525" y="1135925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2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"/>
          <p:cNvSpPr txBox="1"/>
          <p:nvPr>
            <p:ph type="title" hasCustomPrompt="1"/>
          </p:nvPr>
        </p:nvSpPr>
        <p:spPr>
          <a:xfrm>
            <a:off x="713100" y="1449713"/>
            <a:ext cx="7717800" cy="18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66" name="Google Shape;166;p11"/>
          <p:cNvSpPr txBox="1"/>
          <p:nvPr>
            <p:ph type="subTitle" idx="1"/>
          </p:nvPr>
        </p:nvSpPr>
        <p:spPr>
          <a:xfrm>
            <a:off x="1284000" y="3550088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7" name="Google Shape;167;p11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8" name="Google Shape;168;p11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name="adj" fmla="val 50000"/>
            </a:avLst>
          </a:prstGeom>
          <a:solidFill>
            <a:srgbClr val="D9D9D9">
              <a:alpha val="2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69" name="Google Shape;169;p11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170" name="Google Shape;170;p11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171" name="Google Shape;171;p11"/>
            <p:cNvCxnSpPr>
              <a:stCxn id="170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2" name="Google Shape;172;p11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73" name="Google Shape;173;p11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174" name="Google Shape;174;p11"/>
            <p:cNvSpPr/>
            <p:nvPr/>
          </p:nvSpPr>
          <p:spPr>
            <a:xfrm>
              <a:off x="5307250" y="24176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1"/>
            <p:cNvSpPr/>
            <p:nvPr/>
          </p:nvSpPr>
          <p:spPr>
            <a:xfrm>
              <a:off x="5307250" y="23067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1"/>
            <p:cNvSpPr/>
            <p:nvPr/>
          </p:nvSpPr>
          <p:spPr>
            <a:xfrm>
              <a:off x="2225600" y="2306750"/>
              <a:ext cx="259925" cy="209625"/>
            </a:xfrm>
            <a:custGeom>
              <a:avLst/>
              <a:gdLst/>
              <a:ahLst/>
              <a:cxnLst/>
              <a:rect l="l" t="t" r="r" b="b"/>
              <a:pathLst>
                <a:path w="10397" h="8385" extrusionOk="0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1"/>
            <p:cNvSpPr/>
            <p:nvPr/>
          </p:nvSpPr>
          <p:spPr>
            <a:xfrm>
              <a:off x="3576600" y="2152250"/>
              <a:ext cx="524925" cy="524300"/>
            </a:xfrm>
            <a:custGeom>
              <a:avLst/>
              <a:gdLst/>
              <a:ahLst/>
              <a:cxnLst/>
              <a:rect l="l" t="t" r="r" b="b"/>
              <a:pathLst>
                <a:path w="20997" h="20972" extrusionOk="0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2999125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" name="Google Shape;179;p11"/>
            <p:cNvSpPr/>
            <p:nvPr/>
          </p:nvSpPr>
          <p:spPr>
            <a:xfrm>
              <a:off x="4550600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80" name="Google Shape;180;p11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181" name="Google Shape;181;p11"/>
            <p:cNvCxnSpPr/>
            <p:nvPr/>
          </p:nvCxnSpPr>
          <p:spPr>
            <a:xfrm rot="10800000" flipH="1">
              <a:off x="771525" y="1135925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11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6" name="Google Shape;186;p13"/>
          <p:cNvSpPr txBox="1"/>
          <p:nvPr>
            <p:ph type="title" idx="2"/>
          </p:nvPr>
        </p:nvSpPr>
        <p:spPr>
          <a:xfrm>
            <a:off x="719975" y="1926150"/>
            <a:ext cx="3480900" cy="4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7" name="Google Shape;187;p13"/>
          <p:cNvSpPr txBox="1"/>
          <p:nvPr>
            <p:ph type="subTitle" idx="1"/>
          </p:nvPr>
        </p:nvSpPr>
        <p:spPr>
          <a:xfrm>
            <a:off x="1110750" y="2323575"/>
            <a:ext cx="2699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13"/>
          <p:cNvSpPr txBox="1"/>
          <p:nvPr>
            <p:ph type="title" idx="3"/>
          </p:nvPr>
        </p:nvSpPr>
        <p:spPr>
          <a:xfrm>
            <a:off x="4943052" y="1926150"/>
            <a:ext cx="3480900" cy="4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9" name="Google Shape;189;p13"/>
          <p:cNvSpPr txBox="1"/>
          <p:nvPr>
            <p:ph type="subTitle" idx="4"/>
          </p:nvPr>
        </p:nvSpPr>
        <p:spPr>
          <a:xfrm>
            <a:off x="5333822" y="2323575"/>
            <a:ext cx="2699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13"/>
          <p:cNvSpPr txBox="1"/>
          <p:nvPr>
            <p:ph type="title" idx="5"/>
          </p:nvPr>
        </p:nvSpPr>
        <p:spPr>
          <a:xfrm>
            <a:off x="719975" y="3623625"/>
            <a:ext cx="3480900" cy="4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1" name="Google Shape;191;p13"/>
          <p:cNvSpPr txBox="1"/>
          <p:nvPr>
            <p:ph type="subTitle" idx="6"/>
          </p:nvPr>
        </p:nvSpPr>
        <p:spPr>
          <a:xfrm>
            <a:off x="1110750" y="4021100"/>
            <a:ext cx="2699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13"/>
          <p:cNvSpPr txBox="1"/>
          <p:nvPr>
            <p:ph type="title" idx="7"/>
          </p:nvPr>
        </p:nvSpPr>
        <p:spPr>
          <a:xfrm>
            <a:off x="4943052" y="3623625"/>
            <a:ext cx="3480900" cy="4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3" name="Google Shape;193;p13"/>
          <p:cNvSpPr txBox="1"/>
          <p:nvPr>
            <p:ph type="subTitle" idx="8"/>
          </p:nvPr>
        </p:nvSpPr>
        <p:spPr>
          <a:xfrm>
            <a:off x="5333822" y="4021100"/>
            <a:ext cx="2699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13"/>
          <p:cNvSpPr txBox="1"/>
          <p:nvPr>
            <p:ph type="title" idx="9" hasCustomPrompt="1"/>
          </p:nvPr>
        </p:nvSpPr>
        <p:spPr>
          <a:xfrm>
            <a:off x="2018200" y="1451963"/>
            <a:ext cx="884400" cy="43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95" name="Google Shape;195;p13"/>
          <p:cNvSpPr txBox="1"/>
          <p:nvPr>
            <p:ph type="title" idx="13" hasCustomPrompt="1"/>
          </p:nvPr>
        </p:nvSpPr>
        <p:spPr>
          <a:xfrm>
            <a:off x="6241199" y="1451963"/>
            <a:ext cx="884400" cy="43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96" name="Google Shape;196;p13"/>
          <p:cNvSpPr txBox="1"/>
          <p:nvPr>
            <p:ph type="title" idx="14" hasCustomPrompt="1"/>
          </p:nvPr>
        </p:nvSpPr>
        <p:spPr>
          <a:xfrm>
            <a:off x="2018248" y="3153761"/>
            <a:ext cx="884400" cy="43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97" name="Google Shape;197;p13"/>
          <p:cNvSpPr txBox="1"/>
          <p:nvPr>
            <p:ph type="title" idx="15" hasCustomPrompt="1"/>
          </p:nvPr>
        </p:nvSpPr>
        <p:spPr>
          <a:xfrm>
            <a:off x="6241177" y="3153761"/>
            <a:ext cx="884400" cy="43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98" name="Google Shape;198;p13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9" name="Google Shape;199;p13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name="adj" fmla="val 50000"/>
            </a:avLst>
          </a:prstGeom>
          <a:solidFill>
            <a:srgbClr val="D9D9D9">
              <a:alpha val="2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00" name="Google Shape;200;p13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201" name="Google Shape;201;p13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202" name="Google Shape;202;p13"/>
            <p:cNvCxnSpPr>
              <a:stCxn id="201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3" name="Google Shape;203;p13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04" name="Google Shape;204;p13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205" name="Google Shape;205;p13"/>
            <p:cNvSpPr/>
            <p:nvPr/>
          </p:nvSpPr>
          <p:spPr>
            <a:xfrm>
              <a:off x="5307250" y="24176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5307250" y="23067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2225600" y="2306750"/>
              <a:ext cx="259925" cy="209625"/>
            </a:xfrm>
            <a:custGeom>
              <a:avLst/>
              <a:gdLst/>
              <a:ahLst/>
              <a:cxnLst/>
              <a:rect l="l" t="t" r="r" b="b"/>
              <a:pathLst>
                <a:path w="10397" h="8385" extrusionOk="0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3576600" y="2152250"/>
              <a:ext cx="524925" cy="524300"/>
            </a:xfrm>
            <a:custGeom>
              <a:avLst/>
              <a:gdLst/>
              <a:ahLst/>
              <a:cxnLst/>
              <a:rect l="l" t="t" r="r" b="b"/>
              <a:pathLst>
                <a:path w="20997" h="20972" extrusionOk="0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2999125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4550600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11" name="Google Shape;211;p13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212" name="Google Shape;212;p13"/>
            <p:cNvCxnSpPr/>
            <p:nvPr/>
          </p:nvCxnSpPr>
          <p:spPr>
            <a:xfrm rot="10800000" flipH="1">
              <a:off x="771525" y="1135925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3" name="Google Shape;213;p13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4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16" name="Google Shape;216;p14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217" name="Google Shape;217;p14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218" name="Google Shape;218;p14"/>
            <p:cNvCxnSpPr>
              <a:stCxn id="217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9" name="Google Shape;219;p14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220" name="Google Shape;220;p14"/>
            <p:cNvCxnSpPr/>
            <p:nvPr/>
          </p:nvCxnSpPr>
          <p:spPr>
            <a:xfrm rot="10800000" flipH="1">
              <a:off x="771525" y="1135925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1" name="Google Shape;221;p14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2" name="Google Shape;222;p14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3" name="Google Shape;223;p14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name="adj" fmla="val 50000"/>
            </a:avLst>
          </a:prstGeom>
          <a:solidFill>
            <a:srgbClr val="D9D9D9">
              <a:alpha val="2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24" name="Google Shape;224;p14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225" name="Google Shape;225;p14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226" name="Google Shape;226;p14"/>
            <p:cNvCxnSpPr>
              <a:stCxn id="225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7" name="Google Shape;227;p14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28" name="Google Shape;228;p14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229" name="Google Shape;229;p14"/>
            <p:cNvSpPr/>
            <p:nvPr/>
          </p:nvSpPr>
          <p:spPr>
            <a:xfrm>
              <a:off x="5307250" y="24176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5307250" y="23067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2225600" y="2306750"/>
              <a:ext cx="259925" cy="209625"/>
            </a:xfrm>
            <a:custGeom>
              <a:avLst/>
              <a:gdLst/>
              <a:ahLst/>
              <a:cxnLst/>
              <a:rect l="l" t="t" r="r" b="b"/>
              <a:pathLst>
                <a:path w="10397" h="8385" extrusionOk="0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3576600" y="2152250"/>
              <a:ext cx="524925" cy="524300"/>
            </a:xfrm>
            <a:custGeom>
              <a:avLst/>
              <a:gdLst/>
              <a:ahLst/>
              <a:cxnLst/>
              <a:rect l="l" t="t" r="r" b="b"/>
              <a:pathLst>
                <a:path w="20997" h="20972" extrusionOk="0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2999125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4550600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35" name="Google Shape;235;p14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236" name="Google Shape;236;p14"/>
            <p:cNvCxnSpPr/>
            <p:nvPr/>
          </p:nvCxnSpPr>
          <p:spPr>
            <a:xfrm rot="10800000" flipH="1">
              <a:off x="771525" y="1135925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14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5"/>
          <p:cNvSpPr txBox="1"/>
          <p:nvPr>
            <p:ph type="title"/>
          </p:nvPr>
        </p:nvSpPr>
        <p:spPr>
          <a:xfrm>
            <a:off x="5472975" y="1635175"/>
            <a:ext cx="2558400" cy="6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0" name="Google Shape;240;p15"/>
          <p:cNvSpPr txBox="1"/>
          <p:nvPr>
            <p:ph type="subTitle" idx="1"/>
          </p:nvPr>
        </p:nvSpPr>
        <p:spPr>
          <a:xfrm>
            <a:off x="5472975" y="2388725"/>
            <a:ext cx="2558400" cy="11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15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2" name="Google Shape;242;p15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name="adj" fmla="val 50000"/>
            </a:avLst>
          </a:prstGeom>
          <a:solidFill>
            <a:srgbClr val="D9D9D9">
              <a:alpha val="2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43" name="Google Shape;243;p15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244" name="Google Shape;244;p15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245" name="Google Shape;245;p15"/>
            <p:cNvCxnSpPr>
              <a:stCxn id="244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6" name="Google Shape;246;p15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47" name="Google Shape;247;p15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248" name="Google Shape;248;p15"/>
            <p:cNvSpPr/>
            <p:nvPr/>
          </p:nvSpPr>
          <p:spPr>
            <a:xfrm>
              <a:off x="5307250" y="24176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5307250" y="23067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2225600" y="2306750"/>
              <a:ext cx="259925" cy="209625"/>
            </a:xfrm>
            <a:custGeom>
              <a:avLst/>
              <a:gdLst/>
              <a:ahLst/>
              <a:cxnLst/>
              <a:rect l="l" t="t" r="r" b="b"/>
              <a:pathLst>
                <a:path w="10397" h="8385" extrusionOk="0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3576600" y="2152250"/>
              <a:ext cx="524925" cy="524300"/>
            </a:xfrm>
            <a:custGeom>
              <a:avLst/>
              <a:gdLst/>
              <a:ahLst/>
              <a:cxnLst/>
              <a:rect l="l" t="t" r="r" b="b"/>
              <a:pathLst>
                <a:path w="20997" h="20972" extrusionOk="0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2999125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4550600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4" name="Google Shape;254;p15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255" name="Google Shape;255;p15"/>
            <p:cNvCxnSpPr/>
            <p:nvPr/>
          </p:nvCxnSpPr>
          <p:spPr>
            <a:xfrm rot="10800000" flipH="1">
              <a:off x="771525" y="1135925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" name="Google Shape;256;p15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6"/>
          <p:cNvSpPr txBox="1"/>
          <p:nvPr>
            <p:ph type="title"/>
          </p:nvPr>
        </p:nvSpPr>
        <p:spPr>
          <a:xfrm>
            <a:off x="1895325" y="3148981"/>
            <a:ext cx="5353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59" name="Google Shape;259;p16"/>
          <p:cNvSpPr txBox="1"/>
          <p:nvPr>
            <p:ph type="subTitle" idx="1"/>
          </p:nvPr>
        </p:nvSpPr>
        <p:spPr>
          <a:xfrm>
            <a:off x="1226325" y="1462619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60" name="Google Shape;260;p16"/>
          <p:cNvSpPr/>
          <p:nvPr/>
        </p:nvSpPr>
        <p:spPr>
          <a:xfrm>
            <a:off x="0" y="-5875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1" name="Google Shape;261;p16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name="adj" fmla="val 50000"/>
            </a:avLst>
          </a:prstGeom>
          <a:solidFill>
            <a:srgbClr val="D9D9D9">
              <a:alpha val="2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62" name="Google Shape;262;p16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263" name="Google Shape;263;p16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264" name="Google Shape;264;p16"/>
            <p:cNvCxnSpPr>
              <a:stCxn id="263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5" name="Google Shape;265;p16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66" name="Google Shape;266;p16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267" name="Google Shape;267;p16"/>
            <p:cNvSpPr/>
            <p:nvPr/>
          </p:nvSpPr>
          <p:spPr>
            <a:xfrm>
              <a:off x="5307250" y="24176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5307250" y="23067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2225600" y="2306750"/>
              <a:ext cx="259925" cy="209625"/>
            </a:xfrm>
            <a:custGeom>
              <a:avLst/>
              <a:gdLst/>
              <a:ahLst/>
              <a:cxnLst/>
              <a:rect l="l" t="t" r="r" b="b"/>
              <a:pathLst>
                <a:path w="10397" h="8385" extrusionOk="0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3576600" y="2152250"/>
              <a:ext cx="524925" cy="524300"/>
            </a:xfrm>
            <a:custGeom>
              <a:avLst/>
              <a:gdLst/>
              <a:ahLst/>
              <a:cxnLst/>
              <a:rect l="l" t="t" r="r" b="b"/>
              <a:pathLst>
                <a:path w="20997" h="20972" extrusionOk="0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2999125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4550600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73" name="Google Shape;273;p16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274" name="Google Shape;274;p16"/>
            <p:cNvCxnSpPr/>
            <p:nvPr/>
          </p:nvCxnSpPr>
          <p:spPr>
            <a:xfrm rot="10800000" flipH="1">
              <a:off x="771525" y="1135925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5" name="Google Shape;275;p16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7"/>
          <p:cNvSpPr txBox="1"/>
          <p:nvPr>
            <p:ph type="title"/>
          </p:nvPr>
        </p:nvSpPr>
        <p:spPr>
          <a:xfrm>
            <a:off x="4129325" y="907138"/>
            <a:ext cx="3846600" cy="23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8" name="Google Shape;278;p17"/>
          <p:cNvSpPr txBox="1"/>
          <p:nvPr>
            <p:ph type="subTitle" idx="1"/>
          </p:nvPr>
        </p:nvSpPr>
        <p:spPr>
          <a:xfrm>
            <a:off x="4129325" y="3449463"/>
            <a:ext cx="3846600" cy="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17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0" name="Google Shape;280;p17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name="adj" fmla="val 50000"/>
            </a:avLst>
          </a:prstGeom>
          <a:solidFill>
            <a:srgbClr val="D9D9D9">
              <a:alpha val="2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81" name="Google Shape;281;p17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282" name="Google Shape;282;p17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283" name="Google Shape;283;p17"/>
            <p:cNvCxnSpPr>
              <a:stCxn id="282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4" name="Google Shape;284;p17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85" name="Google Shape;285;p17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286" name="Google Shape;286;p17"/>
            <p:cNvSpPr/>
            <p:nvPr/>
          </p:nvSpPr>
          <p:spPr>
            <a:xfrm>
              <a:off x="5307250" y="24176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" name="Google Shape;287;p17"/>
            <p:cNvSpPr/>
            <p:nvPr/>
          </p:nvSpPr>
          <p:spPr>
            <a:xfrm>
              <a:off x="5307250" y="23067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" name="Google Shape;288;p17"/>
            <p:cNvSpPr/>
            <p:nvPr/>
          </p:nvSpPr>
          <p:spPr>
            <a:xfrm>
              <a:off x="2225600" y="2306750"/>
              <a:ext cx="259925" cy="209625"/>
            </a:xfrm>
            <a:custGeom>
              <a:avLst/>
              <a:gdLst/>
              <a:ahLst/>
              <a:cxnLst/>
              <a:rect l="l" t="t" r="r" b="b"/>
              <a:pathLst>
                <a:path w="10397" h="8385" extrusionOk="0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" name="Google Shape;289;p17"/>
            <p:cNvSpPr/>
            <p:nvPr/>
          </p:nvSpPr>
          <p:spPr>
            <a:xfrm>
              <a:off x="3576600" y="2152250"/>
              <a:ext cx="524925" cy="524300"/>
            </a:xfrm>
            <a:custGeom>
              <a:avLst/>
              <a:gdLst/>
              <a:ahLst/>
              <a:cxnLst/>
              <a:rect l="l" t="t" r="r" b="b"/>
              <a:pathLst>
                <a:path w="20997" h="20972" extrusionOk="0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" name="Google Shape;290;p17"/>
            <p:cNvSpPr/>
            <p:nvPr/>
          </p:nvSpPr>
          <p:spPr>
            <a:xfrm>
              <a:off x="2999125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" name="Google Shape;291;p17"/>
            <p:cNvSpPr/>
            <p:nvPr/>
          </p:nvSpPr>
          <p:spPr>
            <a:xfrm>
              <a:off x="4550600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92" name="Google Shape;292;p17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293" name="Google Shape;293;p17"/>
            <p:cNvCxnSpPr/>
            <p:nvPr/>
          </p:nvCxnSpPr>
          <p:spPr>
            <a:xfrm rot="10800000" flipH="1">
              <a:off x="771525" y="1135925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4" name="Google Shape;294;p17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8"/>
          <p:cNvSpPr txBox="1"/>
          <p:nvPr>
            <p:ph type="title"/>
          </p:nvPr>
        </p:nvSpPr>
        <p:spPr>
          <a:xfrm>
            <a:off x="2375625" y="3146825"/>
            <a:ext cx="439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7" name="Google Shape;297;p18"/>
          <p:cNvSpPr txBox="1"/>
          <p:nvPr>
            <p:ph type="subTitle" idx="1"/>
          </p:nvPr>
        </p:nvSpPr>
        <p:spPr>
          <a:xfrm>
            <a:off x="2375619" y="3860638"/>
            <a:ext cx="4392600" cy="6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18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9" name="Google Shape;299;p18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name="adj" fmla="val 50000"/>
            </a:avLst>
          </a:prstGeom>
          <a:solidFill>
            <a:srgbClr val="D9D9D9">
              <a:alpha val="2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00" name="Google Shape;300;p18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301" name="Google Shape;301;p18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302" name="Google Shape;302;p18"/>
            <p:cNvCxnSpPr>
              <a:stCxn id="301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3" name="Google Shape;303;p18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04" name="Google Shape;304;p18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305" name="Google Shape;305;p18"/>
            <p:cNvSpPr/>
            <p:nvPr/>
          </p:nvSpPr>
          <p:spPr>
            <a:xfrm>
              <a:off x="5307250" y="24176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" name="Google Shape;306;p18"/>
            <p:cNvSpPr/>
            <p:nvPr/>
          </p:nvSpPr>
          <p:spPr>
            <a:xfrm>
              <a:off x="5307250" y="23067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" name="Google Shape;307;p18"/>
            <p:cNvSpPr/>
            <p:nvPr/>
          </p:nvSpPr>
          <p:spPr>
            <a:xfrm>
              <a:off x="2225600" y="2306750"/>
              <a:ext cx="259925" cy="209625"/>
            </a:xfrm>
            <a:custGeom>
              <a:avLst/>
              <a:gdLst/>
              <a:ahLst/>
              <a:cxnLst/>
              <a:rect l="l" t="t" r="r" b="b"/>
              <a:pathLst>
                <a:path w="10397" h="8385" extrusionOk="0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" name="Google Shape;308;p18"/>
            <p:cNvSpPr/>
            <p:nvPr/>
          </p:nvSpPr>
          <p:spPr>
            <a:xfrm>
              <a:off x="3576600" y="2152250"/>
              <a:ext cx="524925" cy="524300"/>
            </a:xfrm>
            <a:custGeom>
              <a:avLst/>
              <a:gdLst/>
              <a:ahLst/>
              <a:cxnLst/>
              <a:rect l="l" t="t" r="r" b="b"/>
              <a:pathLst>
                <a:path w="20997" h="20972" extrusionOk="0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" name="Google Shape;309;p18"/>
            <p:cNvSpPr/>
            <p:nvPr/>
          </p:nvSpPr>
          <p:spPr>
            <a:xfrm>
              <a:off x="2999125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" name="Google Shape;310;p18"/>
            <p:cNvSpPr/>
            <p:nvPr/>
          </p:nvSpPr>
          <p:spPr>
            <a:xfrm>
              <a:off x="4550600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11" name="Google Shape;311;p18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312" name="Google Shape;312;p18"/>
            <p:cNvCxnSpPr/>
            <p:nvPr/>
          </p:nvCxnSpPr>
          <p:spPr>
            <a:xfrm rot="10800000" flipH="1">
              <a:off x="771525" y="1135925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3" name="Google Shape;313;p18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4_2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9"/>
          <p:cNvSpPr txBox="1"/>
          <p:nvPr>
            <p:ph type="title"/>
          </p:nvPr>
        </p:nvSpPr>
        <p:spPr>
          <a:xfrm>
            <a:off x="2375625" y="3146825"/>
            <a:ext cx="439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6" name="Google Shape;316;p19"/>
          <p:cNvSpPr txBox="1"/>
          <p:nvPr>
            <p:ph type="subTitle" idx="1"/>
          </p:nvPr>
        </p:nvSpPr>
        <p:spPr>
          <a:xfrm>
            <a:off x="2375619" y="3860638"/>
            <a:ext cx="4392600" cy="6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19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8" name="Google Shape;318;p19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name="adj" fmla="val 50000"/>
            </a:avLst>
          </a:prstGeom>
          <a:solidFill>
            <a:srgbClr val="D9D9D9">
              <a:alpha val="2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19" name="Google Shape;319;p19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320" name="Google Shape;320;p19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321" name="Google Shape;321;p19"/>
            <p:cNvCxnSpPr>
              <a:stCxn id="320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22" name="Google Shape;322;p19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23" name="Google Shape;323;p19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324" name="Google Shape;324;p19"/>
            <p:cNvSpPr/>
            <p:nvPr/>
          </p:nvSpPr>
          <p:spPr>
            <a:xfrm>
              <a:off x="5307250" y="24176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" name="Google Shape;325;p19"/>
            <p:cNvSpPr/>
            <p:nvPr/>
          </p:nvSpPr>
          <p:spPr>
            <a:xfrm>
              <a:off x="5307250" y="23067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" name="Google Shape;326;p19"/>
            <p:cNvSpPr/>
            <p:nvPr/>
          </p:nvSpPr>
          <p:spPr>
            <a:xfrm>
              <a:off x="2225600" y="2306750"/>
              <a:ext cx="259925" cy="209625"/>
            </a:xfrm>
            <a:custGeom>
              <a:avLst/>
              <a:gdLst/>
              <a:ahLst/>
              <a:cxnLst/>
              <a:rect l="l" t="t" r="r" b="b"/>
              <a:pathLst>
                <a:path w="10397" h="8385" extrusionOk="0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" name="Google Shape;327;p19"/>
            <p:cNvSpPr/>
            <p:nvPr/>
          </p:nvSpPr>
          <p:spPr>
            <a:xfrm>
              <a:off x="3576600" y="2152250"/>
              <a:ext cx="524925" cy="524300"/>
            </a:xfrm>
            <a:custGeom>
              <a:avLst/>
              <a:gdLst/>
              <a:ahLst/>
              <a:cxnLst/>
              <a:rect l="l" t="t" r="r" b="b"/>
              <a:pathLst>
                <a:path w="20997" h="20972" extrusionOk="0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" name="Google Shape;328;p19"/>
            <p:cNvSpPr/>
            <p:nvPr/>
          </p:nvSpPr>
          <p:spPr>
            <a:xfrm>
              <a:off x="2999125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" name="Google Shape;329;p19"/>
            <p:cNvSpPr/>
            <p:nvPr/>
          </p:nvSpPr>
          <p:spPr>
            <a:xfrm>
              <a:off x="4550600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30" name="Google Shape;330;p19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331" name="Google Shape;331;p19"/>
            <p:cNvCxnSpPr/>
            <p:nvPr/>
          </p:nvCxnSpPr>
          <p:spPr>
            <a:xfrm rot="10800000" flipH="1">
              <a:off x="771525" y="1135925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19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0"/>
          <p:cNvSpPr txBox="1"/>
          <p:nvPr>
            <p:ph type="title"/>
          </p:nvPr>
        </p:nvSpPr>
        <p:spPr>
          <a:xfrm>
            <a:off x="3129331" y="614750"/>
            <a:ext cx="288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5" name="Google Shape;335;p20"/>
          <p:cNvSpPr txBox="1"/>
          <p:nvPr>
            <p:ph type="subTitle" idx="1"/>
          </p:nvPr>
        </p:nvSpPr>
        <p:spPr>
          <a:xfrm>
            <a:off x="2375731" y="1328563"/>
            <a:ext cx="4392600" cy="6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20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7" name="Google Shape;337;p20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name="adj" fmla="val 50000"/>
            </a:avLst>
          </a:prstGeom>
          <a:solidFill>
            <a:srgbClr val="D9D9D9">
              <a:alpha val="2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38" name="Google Shape;338;p20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339" name="Google Shape;339;p20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340" name="Google Shape;340;p20"/>
            <p:cNvCxnSpPr>
              <a:stCxn id="339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41" name="Google Shape;341;p20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42" name="Google Shape;342;p20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343" name="Google Shape;343;p20"/>
            <p:cNvSpPr/>
            <p:nvPr/>
          </p:nvSpPr>
          <p:spPr>
            <a:xfrm>
              <a:off x="5307250" y="24176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" name="Google Shape;344;p20"/>
            <p:cNvSpPr/>
            <p:nvPr/>
          </p:nvSpPr>
          <p:spPr>
            <a:xfrm>
              <a:off x="5307250" y="23067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" name="Google Shape;345;p20"/>
            <p:cNvSpPr/>
            <p:nvPr/>
          </p:nvSpPr>
          <p:spPr>
            <a:xfrm>
              <a:off x="2225600" y="2306750"/>
              <a:ext cx="259925" cy="209625"/>
            </a:xfrm>
            <a:custGeom>
              <a:avLst/>
              <a:gdLst/>
              <a:ahLst/>
              <a:cxnLst/>
              <a:rect l="l" t="t" r="r" b="b"/>
              <a:pathLst>
                <a:path w="10397" h="8385" extrusionOk="0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" name="Google Shape;346;p20"/>
            <p:cNvSpPr/>
            <p:nvPr/>
          </p:nvSpPr>
          <p:spPr>
            <a:xfrm>
              <a:off x="3576600" y="2152250"/>
              <a:ext cx="524925" cy="524300"/>
            </a:xfrm>
            <a:custGeom>
              <a:avLst/>
              <a:gdLst/>
              <a:ahLst/>
              <a:cxnLst/>
              <a:rect l="l" t="t" r="r" b="b"/>
              <a:pathLst>
                <a:path w="20997" h="20972" extrusionOk="0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" name="Google Shape;347;p20"/>
            <p:cNvSpPr/>
            <p:nvPr/>
          </p:nvSpPr>
          <p:spPr>
            <a:xfrm>
              <a:off x="2999125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" name="Google Shape;348;p20"/>
            <p:cNvSpPr/>
            <p:nvPr/>
          </p:nvSpPr>
          <p:spPr>
            <a:xfrm>
              <a:off x="4550600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/>
          <p:nvPr>
            <p:ph type="title"/>
          </p:nvPr>
        </p:nvSpPr>
        <p:spPr>
          <a:xfrm>
            <a:off x="691800" y="2487600"/>
            <a:ext cx="7760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" name="Google Shape;29;p3"/>
          <p:cNvSpPr txBox="1"/>
          <p:nvPr>
            <p:ph type="title" idx="2" hasCustomPrompt="1"/>
          </p:nvPr>
        </p:nvSpPr>
        <p:spPr>
          <a:xfrm>
            <a:off x="3656850" y="1064538"/>
            <a:ext cx="1830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/>
          <p:nvPr>
            <p:ph type="subTitle" idx="1"/>
          </p:nvPr>
        </p:nvSpPr>
        <p:spPr>
          <a:xfrm>
            <a:off x="1910850" y="3350096"/>
            <a:ext cx="53223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"/>
          <p:cNvSpPr/>
          <p:nvPr/>
        </p:nvSpPr>
        <p:spPr>
          <a:xfrm>
            <a:off x="0" y="-5875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" name="Google Shape;32;p3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name="adj" fmla="val 50000"/>
            </a:avLst>
          </a:prstGeom>
          <a:solidFill>
            <a:srgbClr val="D9D9D9">
              <a:alpha val="2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3" name="Google Shape;33;p3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34" name="Google Shape;34;p3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35" name="Google Shape;35;p3"/>
            <p:cNvCxnSpPr>
              <a:stCxn id="34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6" name="Google Shape;36;p3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7" name="Google Shape;37;p3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38" name="Google Shape;38;p3"/>
            <p:cNvSpPr/>
            <p:nvPr/>
          </p:nvSpPr>
          <p:spPr>
            <a:xfrm>
              <a:off x="5307250" y="24176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5307250" y="23067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2225600" y="2306750"/>
              <a:ext cx="259925" cy="209625"/>
            </a:xfrm>
            <a:custGeom>
              <a:avLst/>
              <a:gdLst/>
              <a:ahLst/>
              <a:cxnLst/>
              <a:rect l="l" t="t" r="r" b="b"/>
              <a:pathLst>
                <a:path w="10397" h="8385" extrusionOk="0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3576600" y="2152250"/>
              <a:ext cx="524925" cy="524300"/>
            </a:xfrm>
            <a:custGeom>
              <a:avLst/>
              <a:gdLst/>
              <a:ahLst/>
              <a:cxnLst/>
              <a:rect l="l" t="t" r="r" b="b"/>
              <a:pathLst>
                <a:path w="20997" h="20972" extrusionOk="0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2999125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4550600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4" name="Google Shape;44;p3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45" name="Google Shape;45;p3"/>
            <p:cNvCxnSpPr/>
            <p:nvPr/>
          </p:nvCxnSpPr>
          <p:spPr>
            <a:xfrm rot="10800000" flipH="1">
              <a:off x="771525" y="1135925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3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1_1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1"/>
          <p:cNvSpPr txBox="1"/>
          <p:nvPr>
            <p:ph type="title"/>
          </p:nvPr>
        </p:nvSpPr>
        <p:spPr>
          <a:xfrm>
            <a:off x="1225750" y="1492413"/>
            <a:ext cx="3657900" cy="11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1" name="Google Shape;351;p21"/>
          <p:cNvSpPr txBox="1"/>
          <p:nvPr>
            <p:ph type="subTitle" idx="1"/>
          </p:nvPr>
        </p:nvSpPr>
        <p:spPr>
          <a:xfrm>
            <a:off x="1225750" y="2877088"/>
            <a:ext cx="3657900" cy="7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2" name="Google Shape;352;p21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3" name="Google Shape;353;p21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name="adj" fmla="val 50000"/>
            </a:avLst>
          </a:prstGeom>
          <a:solidFill>
            <a:srgbClr val="D9D9D9">
              <a:alpha val="2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54" name="Google Shape;354;p21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355" name="Google Shape;355;p21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356" name="Google Shape;356;p21"/>
            <p:cNvCxnSpPr>
              <a:stCxn id="355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57" name="Google Shape;357;p21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58" name="Google Shape;358;p21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359" name="Google Shape;359;p21"/>
            <p:cNvSpPr/>
            <p:nvPr/>
          </p:nvSpPr>
          <p:spPr>
            <a:xfrm>
              <a:off x="5307250" y="24176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5307250" y="23067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2225600" y="2306750"/>
              <a:ext cx="259925" cy="209625"/>
            </a:xfrm>
            <a:custGeom>
              <a:avLst/>
              <a:gdLst/>
              <a:ahLst/>
              <a:cxnLst/>
              <a:rect l="l" t="t" r="r" b="b"/>
              <a:pathLst>
                <a:path w="10397" h="8385" extrusionOk="0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3576600" y="2152250"/>
              <a:ext cx="524925" cy="524300"/>
            </a:xfrm>
            <a:custGeom>
              <a:avLst/>
              <a:gdLst/>
              <a:ahLst/>
              <a:cxnLst/>
              <a:rect l="l" t="t" r="r" b="b"/>
              <a:pathLst>
                <a:path w="20997" h="20972" extrusionOk="0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" name="Google Shape;363;p21"/>
            <p:cNvSpPr/>
            <p:nvPr/>
          </p:nvSpPr>
          <p:spPr>
            <a:xfrm>
              <a:off x="2999125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" name="Google Shape;364;p21"/>
            <p:cNvSpPr/>
            <p:nvPr/>
          </p:nvSpPr>
          <p:spPr>
            <a:xfrm>
              <a:off x="4550600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65" name="Google Shape;365;p21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366" name="Google Shape;366;p21"/>
            <p:cNvCxnSpPr/>
            <p:nvPr/>
          </p:nvCxnSpPr>
          <p:spPr>
            <a:xfrm rot="10800000" flipH="1">
              <a:off x="771525" y="1135925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21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4_1_1_1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2"/>
          <p:cNvSpPr txBox="1"/>
          <p:nvPr>
            <p:ph type="title"/>
          </p:nvPr>
        </p:nvSpPr>
        <p:spPr>
          <a:xfrm>
            <a:off x="713100" y="539400"/>
            <a:ext cx="77178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70" name="Google Shape;370;p22"/>
          <p:cNvSpPr txBox="1"/>
          <p:nvPr>
            <p:ph type="subTitle" idx="1"/>
          </p:nvPr>
        </p:nvSpPr>
        <p:spPr>
          <a:xfrm>
            <a:off x="713100" y="1318075"/>
            <a:ext cx="4537200" cy="31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1" name="Google Shape;371;p22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2" name="Google Shape;372;p22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name="adj" fmla="val 50000"/>
            </a:avLst>
          </a:prstGeom>
          <a:solidFill>
            <a:srgbClr val="D9D9D9">
              <a:alpha val="2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73" name="Google Shape;373;p22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374" name="Google Shape;374;p22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375" name="Google Shape;375;p22"/>
            <p:cNvCxnSpPr>
              <a:stCxn id="374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76" name="Google Shape;376;p22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77" name="Google Shape;377;p22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378" name="Google Shape;378;p22"/>
            <p:cNvSpPr/>
            <p:nvPr/>
          </p:nvSpPr>
          <p:spPr>
            <a:xfrm>
              <a:off x="5307250" y="24176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5307250" y="23067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2225600" y="2306750"/>
              <a:ext cx="259925" cy="209625"/>
            </a:xfrm>
            <a:custGeom>
              <a:avLst/>
              <a:gdLst/>
              <a:ahLst/>
              <a:cxnLst/>
              <a:rect l="l" t="t" r="r" b="b"/>
              <a:pathLst>
                <a:path w="10397" h="8385" extrusionOk="0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3576600" y="2152250"/>
              <a:ext cx="524925" cy="524300"/>
            </a:xfrm>
            <a:custGeom>
              <a:avLst/>
              <a:gdLst/>
              <a:ahLst/>
              <a:cxnLst/>
              <a:rect l="l" t="t" r="r" b="b"/>
              <a:pathLst>
                <a:path w="20997" h="20972" extrusionOk="0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" name="Google Shape;382;p22"/>
            <p:cNvSpPr/>
            <p:nvPr/>
          </p:nvSpPr>
          <p:spPr>
            <a:xfrm>
              <a:off x="2999125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" name="Google Shape;383;p22"/>
            <p:cNvSpPr/>
            <p:nvPr/>
          </p:nvSpPr>
          <p:spPr>
            <a:xfrm>
              <a:off x="4550600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84" name="Google Shape;384;p22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385" name="Google Shape;385;p22"/>
            <p:cNvCxnSpPr/>
            <p:nvPr/>
          </p:nvCxnSpPr>
          <p:spPr>
            <a:xfrm rot="10800000" flipH="1">
              <a:off x="771525" y="1135925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6" name="Google Shape;386;p22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0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/>
          <p:nvPr>
            <p:ph type="body" idx="1"/>
          </p:nvPr>
        </p:nvSpPr>
        <p:spPr>
          <a:xfrm>
            <a:off x="719950" y="1228650"/>
            <a:ext cx="3718800" cy="33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89" name="Google Shape;389;p23"/>
          <p:cNvSpPr txBox="1"/>
          <p:nvPr>
            <p:ph type="body" idx="2"/>
          </p:nvPr>
        </p:nvSpPr>
        <p:spPr>
          <a:xfrm>
            <a:off x="4705200" y="2235750"/>
            <a:ext cx="3718800" cy="23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0" name="Google Shape;390;p23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1" name="Google Shape;391;p23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2" name="Google Shape;392;p23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name="adj" fmla="val 50000"/>
            </a:avLst>
          </a:prstGeom>
          <a:solidFill>
            <a:srgbClr val="D9D9D9">
              <a:alpha val="2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93" name="Google Shape;393;p23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394" name="Google Shape;394;p23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395" name="Google Shape;395;p23"/>
            <p:cNvCxnSpPr>
              <a:stCxn id="394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6" name="Google Shape;396;p23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97" name="Google Shape;397;p23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398" name="Google Shape;398;p23"/>
            <p:cNvSpPr/>
            <p:nvPr/>
          </p:nvSpPr>
          <p:spPr>
            <a:xfrm>
              <a:off x="5307250" y="24176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" name="Google Shape;399;p23"/>
            <p:cNvSpPr/>
            <p:nvPr/>
          </p:nvSpPr>
          <p:spPr>
            <a:xfrm>
              <a:off x="5307250" y="23067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" name="Google Shape;400;p23"/>
            <p:cNvSpPr/>
            <p:nvPr/>
          </p:nvSpPr>
          <p:spPr>
            <a:xfrm>
              <a:off x="2225600" y="2306750"/>
              <a:ext cx="259925" cy="209625"/>
            </a:xfrm>
            <a:custGeom>
              <a:avLst/>
              <a:gdLst/>
              <a:ahLst/>
              <a:cxnLst/>
              <a:rect l="l" t="t" r="r" b="b"/>
              <a:pathLst>
                <a:path w="10397" h="8385" extrusionOk="0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" name="Google Shape;401;p23"/>
            <p:cNvSpPr/>
            <p:nvPr/>
          </p:nvSpPr>
          <p:spPr>
            <a:xfrm>
              <a:off x="3576600" y="2152250"/>
              <a:ext cx="524925" cy="524300"/>
            </a:xfrm>
            <a:custGeom>
              <a:avLst/>
              <a:gdLst/>
              <a:ahLst/>
              <a:cxnLst/>
              <a:rect l="l" t="t" r="r" b="b"/>
              <a:pathLst>
                <a:path w="20997" h="20972" extrusionOk="0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" name="Google Shape;402;p23"/>
            <p:cNvSpPr/>
            <p:nvPr/>
          </p:nvSpPr>
          <p:spPr>
            <a:xfrm>
              <a:off x="2999125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" name="Google Shape;403;p23"/>
            <p:cNvSpPr/>
            <p:nvPr/>
          </p:nvSpPr>
          <p:spPr>
            <a:xfrm>
              <a:off x="4550600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04" name="Google Shape;404;p23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405" name="Google Shape;405;p23"/>
            <p:cNvCxnSpPr/>
            <p:nvPr/>
          </p:nvCxnSpPr>
          <p:spPr>
            <a:xfrm rot="10800000" flipH="1">
              <a:off x="771525" y="1135925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23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4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9" name="Google Shape;409;p24"/>
          <p:cNvSpPr txBox="1"/>
          <p:nvPr>
            <p:ph type="title" idx="2"/>
          </p:nvPr>
        </p:nvSpPr>
        <p:spPr>
          <a:xfrm>
            <a:off x="937700" y="2694600"/>
            <a:ext cx="2175300" cy="3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10" name="Google Shape;410;p24"/>
          <p:cNvSpPr txBox="1"/>
          <p:nvPr>
            <p:ph type="subTitle" idx="1"/>
          </p:nvPr>
        </p:nvSpPr>
        <p:spPr>
          <a:xfrm>
            <a:off x="937700" y="3043375"/>
            <a:ext cx="21753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11" name="Google Shape;411;p24"/>
          <p:cNvSpPr txBox="1"/>
          <p:nvPr>
            <p:ph type="title" idx="3"/>
          </p:nvPr>
        </p:nvSpPr>
        <p:spPr>
          <a:xfrm>
            <a:off x="3484421" y="2694600"/>
            <a:ext cx="2175300" cy="3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12" name="Google Shape;412;p24"/>
          <p:cNvSpPr txBox="1"/>
          <p:nvPr>
            <p:ph type="subTitle" idx="4"/>
          </p:nvPr>
        </p:nvSpPr>
        <p:spPr>
          <a:xfrm>
            <a:off x="3484422" y="3043375"/>
            <a:ext cx="21753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13" name="Google Shape;413;p24"/>
          <p:cNvSpPr txBox="1"/>
          <p:nvPr>
            <p:ph type="title" idx="5"/>
          </p:nvPr>
        </p:nvSpPr>
        <p:spPr>
          <a:xfrm>
            <a:off x="6031149" y="2694600"/>
            <a:ext cx="2175300" cy="3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14" name="Google Shape;414;p24"/>
          <p:cNvSpPr txBox="1"/>
          <p:nvPr>
            <p:ph type="subTitle" idx="6"/>
          </p:nvPr>
        </p:nvSpPr>
        <p:spPr>
          <a:xfrm>
            <a:off x="6031150" y="3043375"/>
            <a:ext cx="21753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15" name="Google Shape;415;p24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6" name="Google Shape;416;p24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name="adj" fmla="val 50000"/>
            </a:avLst>
          </a:prstGeom>
          <a:solidFill>
            <a:srgbClr val="D9D9D9">
              <a:alpha val="2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17" name="Google Shape;417;p24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418" name="Google Shape;418;p24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419" name="Google Shape;419;p24"/>
            <p:cNvCxnSpPr>
              <a:stCxn id="418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20" name="Google Shape;420;p24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21" name="Google Shape;421;p24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422" name="Google Shape;422;p24"/>
            <p:cNvSpPr/>
            <p:nvPr/>
          </p:nvSpPr>
          <p:spPr>
            <a:xfrm>
              <a:off x="5307250" y="24176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" name="Google Shape;423;p24"/>
            <p:cNvSpPr/>
            <p:nvPr/>
          </p:nvSpPr>
          <p:spPr>
            <a:xfrm>
              <a:off x="5307250" y="23067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" name="Google Shape;424;p24"/>
            <p:cNvSpPr/>
            <p:nvPr/>
          </p:nvSpPr>
          <p:spPr>
            <a:xfrm>
              <a:off x="2225600" y="2306750"/>
              <a:ext cx="259925" cy="209625"/>
            </a:xfrm>
            <a:custGeom>
              <a:avLst/>
              <a:gdLst/>
              <a:ahLst/>
              <a:cxnLst/>
              <a:rect l="l" t="t" r="r" b="b"/>
              <a:pathLst>
                <a:path w="10397" h="8385" extrusionOk="0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" name="Google Shape;425;p24"/>
            <p:cNvSpPr/>
            <p:nvPr/>
          </p:nvSpPr>
          <p:spPr>
            <a:xfrm>
              <a:off x="3576600" y="2152250"/>
              <a:ext cx="524925" cy="524300"/>
            </a:xfrm>
            <a:custGeom>
              <a:avLst/>
              <a:gdLst/>
              <a:ahLst/>
              <a:cxnLst/>
              <a:rect l="l" t="t" r="r" b="b"/>
              <a:pathLst>
                <a:path w="20997" h="20972" extrusionOk="0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6" name="Google Shape;426;p24"/>
            <p:cNvSpPr/>
            <p:nvPr/>
          </p:nvSpPr>
          <p:spPr>
            <a:xfrm>
              <a:off x="2999125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" name="Google Shape;427;p24"/>
            <p:cNvSpPr/>
            <p:nvPr/>
          </p:nvSpPr>
          <p:spPr>
            <a:xfrm>
              <a:off x="4550600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28" name="Google Shape;428;p24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429" name="Google Shape;429;p24"/>
            <p:cNvCxnSpPr/>
            <p:nvPr/>
          </p:nvCxnSpPr>
          <p:spPr>
            <a:xfrm rot="10800000" flipH="1">
              <a:off x="771525" y="1135925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" name="Google Shape;430;p24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5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3" name="Google Shape;433;p25"/>
          <p:cNvSpPr txBox="1"/>
          <p:nvPr>
            <p:ph type="title" idx="2"/>
          </p:nvPr>
        </p:nvSpPr>
        <p:spPr>
          <a:xfrm>
            <a:off x="3484350" y="3345450"/>
            <a:ext cx="2175300" cy="3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4" name="Google Shape;434;p25"/>
          <p:cNvSpPr txBox="1"/>
          <p:nvPr>
            <p:ph type="subTitle" idx="1"/>
          </p:nvPr>
        </p:nvSpPr>
        <p:spPr>
          <a:xfrm>
            <a:off x="3484350" y="3744550"/>
            <a:ext cx="2175300" cy="3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5" name="Google Shape;435;p25"/>
          <p:cNvSpPr txBox="1"/>
          <p:nvPr>
            <p:ph type="title" idx="3"/>
          </p:nvPr>
        </p:nvSpPr>
        <p:spPr>
          <a:xfrm>
            <a:off x="935934" y="3345450"/>
            <a:ext cx="2175300" cy="3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6" name="Google Shape;436;p25"/>
          <p:cNvSpPr txBox="1"/>
          <p:nvPr>
            <p:ph type="subTitle" idx="4"/>
          </p:nvPr>
        </p:nvSpPr>
        <p:spPr>
          <a:xfrm>
            <a:off x="935938" y="3744550"/>
            <a:ext cx="2175300" cy="3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7" name="Google Shape;437;p25"/>
          <p:cNvSpPr txBox="1"/>
          <p:nvPr>
            <p:ph type="title" idx="5"/>
          </p:nvPr>
        </p:nvSpPr>
        <p:spPr>
          <a:xfrm>
            <a:off x="6032761" y="3345450"/>
            <a:ext cx="2175300" cy="3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8" name="Google Shape;438;p25"/>
          <p:cNvSpPr txBox="1"/>
          <p:nvPr>
            <p:ph type="subTitle" idx="6"/>
          </p:nvPr>
        </p:nvSpPr>
        <p:spPr>
          <a:xfrm>
            <a:off x="6032763" y="3744550"/>
            <a:ext cx="2175300" cy="3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9" name="Google Shape;439;p25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0" name="Google Shape;440;p25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name="adj" fmla="val 50000"/>
            </a:avLst>
          </a:prstGeom>
          <a:solidFill>
            <a:srgbClr val="D9D9D9">
              <a:alpha val="2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41" name="Google Shape;441;p25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442" name="Google Shape;442;p25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443" name="Google Shape;443;p25"/>
            <p:cNvCxnSpPr>
              <a:stCxn id="442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44" name="Google Shape;444;p25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45" name="Google Shape;445;p25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446" name="Google Shape;446;p25"/>
            <p:cNvSpPr/>
            <p:nvPr/>
          </p:nvSpPr>
          <p:spPr>
            <a:xfrm>
              <a:off x="5307250" y="24176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5307250" y="23067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" name="Google Shape;448;p25"/>
            <p:cNvSpPr/>
            <p:nvPr/>
          </p:nvSpPr>
          <p:spPr>
            <a:xfrm>
              <a:off x="2225600" y="2306750"/>
              <a:ext cx="259925" cy="209625"/>
            </a:xfrm>
            <a:custGeom>
              <a:avLst/>
              <a:gdLst/>
              <a:ahLst/>
              <a:cxnLst/>
              <a:rect l="l" t="t" r="r" b="b"/>
              <a:pathLst>
                <a:path w="10397" h="8385" extrusionOk="0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" name="Google Shape;449;p25"/>
            <p:cNvSpPr/>
            <p:nvPr/>
          </p:nvSpPr>
          <p:spPr>
            <a:xfrm>
              <a:off x="3576600" y="2152250"/>
              <a:ext cx="524925" cy="524300"/>
            </a:xfrm>
            <a:custGeom>
              <a:avLst/>
              <a:gdLst/>
              <a:ahLst/>
              <a:cxnLst/>
              <a:rect l="l" t="t" r="r" b="b"/>
              <a:pathLst>
                <a:path w="20997" h="20972" extrusionOk="0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2999125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4550600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52" name="Google Shape;452;p25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453" name="Google Shape;453;p25"/>
            <p:cNvCxnSpPr/>
            <p:nvPr/>
          </p:nvCxnSpPr>
          <p:spPr>
            <a:xfrm rot="10800000" flipH="1">
              <a:off x="771525" y="1135925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4" name="Google Shape;454;p25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_1_1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6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57" name="Google Shape;457;p26"/>
          <p:cNvSpPr txBox="1"/>
          <p:nvPr>
            <p:ph type="title" idx="2"/>
          </p:nvPr>
        </p:nvSpPr>
        <p:spPr>
          <a:xfrm>
            <a:off x="5383400" y="1399850"/>
            <a:ext cx="2175300" cy="3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8" name="Google Shape;458;p26"/>
          <p:cNvSpPr txBox="1"/>
          <p:nvPr>
            <p:ph type="subTitle" idx="1"/>
          </p:nvPr>
        </p:nvSpPr>
        <p:spPr>
          <a:xfrm>
            <a:off x="5383400" y="1755950"/>
            <a:ext cx="25053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9" name="Google Shape;459;p26"/>
          <p:cNvSpPr txBox="1"/>
          <p:nvPr>
            <p:ph type="title" idx="3"/>
          </p:nvPr>
        </p:nvSpPr>
        <p:spPr>
          <a:xfrm>
            <a:off x="1585325" y="2414825"/>
            <a:ext cx="2175300" cy="3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60" name="Google Shape;460;p26"/>
          <p:cNvSpPr txBox="1"/>
          <p:nvPr>
            <p:ph type="subTitle" idx="4"/>
          </p:nvPr>
        </p:nvSpPr>
        <p:spPr>
          <a:xfrm>
            <a:off x="1585350" y="2770925"/>
            <a:ext cx="21753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1" name="Google Shape;461;p26"/>
          <p:cNvSpPr txBox="1"/>
          <p:nvPr>
            <p:ph type="title" idx="5"/>
          </p:nvPr>
        </p:nvSpPr>
        <p:spPr>
          <a:xfrm>
            <a:off x="5383375" y="3429838"/>
            <a:ext cx="2175300" cy="3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62" name="Google Shape;462;p26"/>
          <p:cNvSpPr txBox="1"/>
          <p:nvPr>
            <p:ph type="subTitle" idx="6"/>
          </p:nvPr>
        </p:nvSpPr>
        <p:spPr>
          <a:xfrm>
            <a:off x="5383400" y="3785863"/>
            <a:ext cx="21753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3" name="Google Shape;463;p26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4" name="Google Shape;464;p26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name="adj" fmla="val 50000"/>
            </a:avLst>
          </a:prstGeom>
          <a:solidFill>
            <a:srgbClr val="D9D9D9">
              <a:alpha val="2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65" name="Google Shape;465;p26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466" name="Google Shape;466;p26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467" name="Google Shape;467;p26"/>
            <p:cNvCxnSpPr>
              <a:stCxn id="466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68" name="Google Shape;468;p26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69" name="Google Shape;469;p26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470" name="Google Shape;470;p26"/>
            <p:cNvSpPr/>
            <p:nvPr/>
          </p:nvSpPr>
          <p:spPr>
            <a:xfrm>
              <a:off x="5307250" y="24176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1" name="Google Shape;471;p26"/>
            <p:cNvSpPr/>
            <p:nvPr/>
          </p:nvSpPr>
          <p:spPr>
            <a:xfrm>
              <a:off x="5307250" y="23067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2" name="Google Shape;472;p26"/>
            <p:cNvSpPr/>
            <p:nvPr/>
          </p:nvSpPr>
          <p:spPr>
            <a:xfrm>
              <a:off x="2225600" y="2306750"/>
              <a:ext cx="259925" cy="209625"/>
            </a:xfrm>
            <a:custGeom>
              <a:avLst/>
              <a:gdLst/>
              <a:ahLst/>
              <a:cxnLst/>
              <a:rect l="l" t="t" r="r" b="b"/>
              <a:pathLst>
                <a:path w="10397" h="8385" extrusionOk="0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3" name="Google Shape;473;p26"/>
            <p:cNvSpPr/>
            <p:nvPr/>
          </p:nvSpPr>
          <p:spPr>
            <a:xfrm>
              <a:off x="3576600" y="2152250"/>
              <a:ext cx="524925" cy="524300"/>
            </a:xfrm>
            <a:custGeom>
              <a:avLst/>
              <a:gdLst/>
              <a:ahLst/>
              <a:cxnLst/>
              <a:rect l="l" t="t" r="r" b="b"/>
              <a:pathLst>
                <a:path w="20997" h="20972" extrusionOk="0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4" name="Google Shape;474;p26"/>
            <p:cNvSpPr/>
            <p:nvPr/>
          </p:nvSpPr>
          <p:spPr>
            <a:xfrm>
              <a:off x="2999125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5" name="Google Shape;475;p26"/>
            <p:cNvSpPr/>
            <p:nvPr/>
          </p:nvSpPr>
          <p:spPr>
            <a:xfrm>
              <a:off x="4550600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76" name="Google Shape;476;p26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477" name="Google Shape;477;p26"/>
            <p:cNvCxnSpPr/>
            <p:nvPr/>
          </p:nvCxnSpPr>
          <p:spPr>
            <a:xfrm rot="10800000" flipH="1">
              <a:off x="771525" y="1135925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8" name="Google Shape;478;p26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79" name="Google Shape;479;p26"/>
          <p:cNvSpPr txBox="1"/>
          <p:nvPr>
            <p:ph type="title" idx="7" hasCustomPrompt="1"/>
          </p:nvPr>
        </p:nvSpPr>
        <p:spPr>
          <a:xfrm>
            <a:off x="3959552" y="1539838"/>
            <a:ext cx="12252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80" name="Google Shape;480;p26"/>
          <p:cNvSpPr txBox="1"/>
          <p:nvPr>
            <p:ph type="title" idx="8" hasCustomPrompt="1"/>
          </p:nvPr>
        </p:nvSpPr>
        <p:spPr>
          <a:xfrm>
            <a:off x="3959315" y="2565575"/>
            <a:ext cx="1225200" cy="7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81" name="Google Shape;481;p26"/>
          <p:cNvSpPr txBox="1"/>
          <p:nvPr>
            <p:ph type="title" idx="9" hasCustomPrompt="1"/>
          </p:nvPr>
        </p:nvSpPr>
        <p:spPr>
          <a:xfrm>
            <a:off x="3959540" y="3580200"/>
            <a:ext cx="1225200" cy="7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7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84" name="Google Shape;484;p27"/>
          <p:cNvSpPr txBox="1"/>
          <p:nvPr>
            <p:ph type="title" idx="2"/>
          </p:nvPr>
        </p:nvSpPr>
        <p:spPr>
          <a:xfrm>
            <a:off x="1402350" y="1849750"/>
            <a:ext cx="1978200" cy="3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85" name="Google Shape;485;p27"/>
          <p:cNvSpPr txBox="1"/>
          <p:nvPr>
            <p:ph type="subTitle" idx="1"/>
          </p:nvPr>
        </p:nvSpPr>
        <p:spPr>
          <a:xfrm>
            <a:off x="1402350" y="2228700"/>
            <a:ext cx="1978200" cy="6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27"/>
          <p:cNvSpPr txBox="1"/>
          <p:nvPr>
            <p:ph type="title" idx="3"/>
          </p:nvPr>
        </p:nvSpPr>
        <p:spPr>
          <a:xfrm>
            <a:off x="5763451" y="1849750"/>
            <a:ext cx="1978200" cy="3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87" name="Google Shape;487;p27"/>
          <p:cNvSpPr txBox="1"/>
          <p:nvPr>
            <p:ph type="subTitle" idx="4"/>
          </p:nvPr>
        </p:nvSpPr>
        <p:spPr>
          <a:xfrm>
            <a:off x="5763456" y="222870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8" name="Google Shape;488;p27"/>
          <p:cNvSpPr txBox="1"/>
          <p:nvPr>
            <p:ph type="title" idx="5"/>
          </p:nvPr>
        </p:nvSpPr>
        <p:spPr>
          <a:xfrm>
            <a:off x="1402350" y="3182675"/>
            <a:ext cx="1978200" cy="3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89" name="Google Shape;489;p27"/>
          <p:cNvSpPr txBox="1"/>
          <p:nvPr>
            <p:ph type="subTitle" idx="6"/>
          </p:nvPr>
        </p:nvSpPr>
        <p:spPr>
          <a:xfrm>
            <a:off x="1402350" y="35732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0" name="Google Shape;490;p27"/>
          <p:cNvSpPr txBox="1"/>
          <p:nvPr>
            <p:ph type="title" idx="7"/>
          </p:nvPr>
        </p:nvSpPr>
        <p:spPr>
          <a:xfrm>
            <a:off x="5763452" y="3182675"/>
            <a:ext cx="1978200" cy="3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91" name="Google Shape;491;p27"/>
          <p:cNvSpPr txBox="1"/>
          <p:nvPr>
            <p:ph type="subTitle" idx="8"/>
          </p:nvPr>
        </p:nvSpPr>
        <p:spPr>
          <a:xfrm>
            <a:off x="5763456" y="357321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27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3" name="Google Shape;493;p27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name="adj" fmla="val 50000"/>
            </a:avLst>
          </a:prstGeom>
          <a:solidFill>
            <a:srgbClr val="D9D9D9">
              <a:alpha val="2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94" name="Google Shape;494;p27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495" name="Google Shape;495;p27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496" name="Google Shape;496;p27"/>
            <p:cNvCxnSpPr>
              <a:stCxn id="495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7" name="Google Shape;497;p27"/>
          <p:cNvSpPr/>
          <p:nvPr/>
        </p:nvSpPr>
        <p:spPr>
          <a:xfrm>
            <a:off x="0" y="4667699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98" name="Google Shape;498;p27"/>
          <p:cNvGrpSpPr/>
          <p:nvPr/>
        </p:nvGrpSpPr>
        <p:grpSpPr>
          <a:xfrm>
            <a:off x="3604152" y="4740825"/>
            <a:ext cx="1935995" cy="310753"/>
            <a:chOff x="2225600" y="2152250"/>
            <a:chExt cx="3266400" cy="524300"/>
          </a:xfrm>
        </p:grpSpPr>
        <p:sp>
          <p:nvSpPr>
            <p:cNvPr id="499" name="Google Shape;499;p27"/>
            <p:cNvSpPr/>
            <p:nvPr/>
          </p:nvSpPr>
          <p:spPr>
            <a:xfrm>
              <a:off x="5307250" y="24176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5307250" y="23067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2225600" y="2306750"/>
              <a:ext cx="259925" cy="209625"/>
            </a:xfrm>
            <a:custGeom>
              <a:avLst/>
              <a:gdLst/>
              <a:ahLst/>
              <a:cxnLst/>
              <a:rect l="l" t="t" r="r" b="b"/>
              <a:pathLst>
                <a:path w="10397" h="8385" extrusionOk="0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" name="Google Shape;502;p27"/>
            <p:cNvSpPr/>
            <p:nvPr/>
          </p:nvSpPr>
          <p:spPr>
            <a:xfrm>
              <a:off x="3576600" y="2152250"/>
              <a:ext cx="524925" cy="524300"/>
            </a:xfrm>
            <a:custGeom>
              <a:avLst/>
              <a:gdLst/>
              <a:ahLst/>
              <a:cxnLst/>
              <a:rect l="l" t="t" r="r" b="b"/>
              <a:pathLst>
                <a:path w="20997" h="20972" extrusionOk="0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" name="Google Shape;503;p27"/>
            <p:cNvSpPr/>
            <p:nvPr/>
          </p:nvSpPr>
          <p:spPr>
            <a:xfrm>
              <a:off x="2999125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" name="Google Shape;504;p27"/>
            <p:cNvSpPr/>
            <p:nvPr/>
          </p:nvSpPr>
          <p:spPr>
            <a:xfrm>
              <a:off x="4550600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5" name="Google Shape;505;p27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506" name="Google Shape;506;p27"/>
            <p:cNvCxnSpPr/>
            <p:nvPr/>
          </p:nvCxnSpPr>
          <p:spPr>
            <a:xfrm rot="10800000" flipH="1">
              <a:off x="771525" y="1135925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7" name="Google Shape;507;p27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8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10" name="Google Shape;510;p28"/>
          <p:cNvSpPr txBox="1"/>
          <p:nvPr>
            <p:ph type="title" idx="2"/>
          </p:nvPr>
        </p:nvSpPr>
        <p:spPr>
          <a:xfrm>
            <a:off x="1101175" y="1776275"/>
            <a:ext cx="2097000" cy="4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11" name="Google Shape;511;p28"/>
          <p:cNvSpPr txBox="1"/>
          <p:nvPr>
            <p:ph type="subTitle" idx="1"/>
          </p:nvPr>
        </p:nvSpPr>
        <p:spPr>
          <a:xfrm>
            <a:off x="1101175" y="2163475"/>
            <a:ext cx="2097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28"/>
          <p:cNvSpPr txBox="1"/>
          <p:nvPr>
            <p:ph type="title" idx="3"/>
          </p:nvPr>
        </p:nvSpPr>
        <p:spPr>
          <a:xfrm>
            <a:off x="3717475" y="1776275"/>
            <a:ext cx="2097000" cy="4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13" name="Google Shape;513;p28"/>
          <p:cNvSpPr txBox="1"/>
          <p:nvPr>
            <p:ph type="subTitle" idx="4"/>
          </p:nvPr>
        </p:nvSpPr>
        <p:spPr>
          <a:xfrm>
            <a:off x="3717471" y="2163475"/>
            <a:ext cx="2097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14" name="Google Shape;514;p28"/>
          <p:cNvSpPr txBox="1"/>
          <p:nvPr>
            <p:ph type="title" idx="5"/>
          </p:nvPr>
        </p:nvSpPr>
        <p:spPr>
          <a:xfrm>
            <a:off x="1101175" y="3209675"/>
            <a:ext cx="2097000" cy="41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15" name="Google Shape;515;p28"/>
          <p:cNvSpPr txBox="1"/>
          <p:nvPr>
            <p:ph type="subTitle" idx="6"/>
          </p:nvPr>
        </p:nvSpPr>
        <p:spPr>
          <a:xfrm>
            <a:off x="1101175" y="3596875"/>
            <a:ext cx="2097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28"/>
          <p:cNvSpPr txBox="1"/>
          <p:nvPr>
            <p:ph type="title" idx="7"/>
          </p:nvPr>
        </p:nvSpPr>
        <p:spPr>
          <a:xfrm>
            <a:off x="3717471" y="3209675"/>
            <a:ext cx="2097000" cy="41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17" name="Google Shape;517;p28"/>
          <p:cNvSpPr txBox="1"/>
          <p:nvPr>
            <p:ph type="subTitle" idx="8"/>
          </p:nvPr>
        </p:nvSpPr>
        <p:spPr>
          <a:xfrm>
            <a:off x="3717468" y="3596875"/>
            <a:ext cx="2097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18" name="Google Shape;518;p28"/>
          <p:cNvSpPr txBox="1"/>
          <p:nvPr>
            <p:ph type="title" idx="9"/>
          </p:nvPr>
        </p:nvSpPr>
        <p:spPr>
          <a:xfrm>
            <a:off x="6333774" y="1776275"/>
            <a:ext cx="2097000" cy="4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19" name="Google Shape;519;p28"/>
          <p:cNvSpPr txBox="1"/>
          <p:nvPr>
            <p:ph type="subTitle" idx="13"/>
          </p:nvPr>
        </p:nvSpPr>
        <p:spPr>
          <a:xfrm>
            <a:off x="6333767" y="2163475"/>
            <a:ext cx="2097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28"/>
          <p:cNvSpPr txBox="1"/>
          <p:nvPr>
            <p:ph type="title" idx="14"/>
          </p:nvPr>
        </p:nvSpPr>
        <p:spPr>
          <a:xfrm>
            <a:off x="6333773" y="3209675"/>
            <a:ext cx="2097000" cy="41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21" name="Google Shape;521;p28"/>
          <p:cNvSpPr txBox="1"/>
          <p:nvPr>
            <p:ph type="subTitle" idx="15"/>
          </p:nvPr>
        </p:nvSpPr>
        <p:spPr>
          <a:xfrm>
            <a:off x="6333873" y="3596875"/>
            <a:ext cx="2097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2" name="Google Shape;522;p28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3" name="Google Shape;523;p28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name="adj" fmla="val 50000"/>
            </a:avLst>
          </a:prstGeom>
          <a:solidFill>
            <a:srgbClr val="D9D9D9">
              <a:alpha val="2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24" name="Google Shape;524;p28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525" name="Google Shape;525;p28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526" name="Google Shape;526;p28"/>
            <p:cNvCxnSpPr>
              <a:stCxn id="525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27" name="Google Shape;527;p28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28" name="Google Shape;528;p28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529" name="Google Shape;529;p28"/>
            <p:cNvSpPr/>
            <p:nvPr/>
          </p:nvSpPr>
          <p:spPr>
            <a:xfrm>
              <a:off x="5307250" y="24176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5307250" y="23067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2225600" y="2306750"/>
              <a:ext cx="259925" cy="209625"/>
            </a:xfrm>
            <a:custGeom>
              <a:avLst/>
              <a:gdLst/>
              <a:ahLst/>
              <a:cxnLst/>
              <a:rect l="l" t="t" r="r" b="b"/>
              <a:pathLst>
                <a:path w="10397" h="8385" extrusionOk="0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3576600" y="2152250"/>
              <a:ext cx="524925" cy="524300"/>
            </a:xfrm>
            <a:custGeom>
              <a:avLst/>
              <a:gdLst/>
              <a:ahLst/>
              <a:cxnLst/>
              <a:rect l="l" t="t" r="r" b="b"/>
              <a:pathLst>
                <a:path w="20997" h="20972" extrusionOk="0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2999125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" name="Google Shape;534;p28"/>
            <p:cNvSpPr/>
            <p:nvPr/>
          </p:nvSpPr>
          <p:spPr>
            <a:xfrm>
              <a:off x="4550600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35" name="Google Shape;535;p28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536" name="Google Shape;536;p28"/>
            <p:cNvCxnSpPr/>
            <p:nvPr/>
          </p:nvCxnSpPr>
          <p:spPr>
            <a:xfrm rot="10800000" flipH="1">
              <a:off x="771525" y="1135925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7" name="Google Shape;537;p28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7_1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9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40" name="Google Shape;540;p29"/>
          <p:cNvSpPr txBox="1"/>
          <p:nvPr>
            <p:ph type="title" idx="2"/>
          </p:nvPr>
        </p:nvSpPr>
        <p:spPr>
          <a:xfrm>
            <a:off x="1101175" y="172022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41" name="Google Shape;541;p29"/>
          <p:cNvSpPr txBox="1"/>
          <p:nvPr>
            <p:ph type="subTitle" idx="1"/>
          </p:nvPr>
        </p:nvSpPr>
        <p:spPr>
          <a:xfrm>
            <a:off x="1101175" y="21634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29"/>
          <p:cNvSpPr txBox="1"/>
          <p:nvPr>
            <p:ph type="title" idx="3"/>
          </p:nvPr>
        </p:nvSpPr>
        <p:spPr>
          <a:xfrm>
            <a:off x="3578951" y="172022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43" name="Google Shape;543;p29"/>
          <p:cNvSpPr txBox="1"/>
          <p:nvPr>
            <p:ph type="subTitle" idx="4"/>
          </p:nvPr>
        </p:nvSpPr>
        <p:spPr>
          <a:xfrm>
            <a:off x="3578951" y="21634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4" name="Google Shape;544;p29"/>
          <p:cNvSpPr txBox="1"/>
          <p:nvPr>
            <p:ph type="title" idx="5"/>
          </p:nvPr>
        </p:nvSpPr>
        <p:spPr>
          <a:xfrm>
            <a:off x="2340113" y="315362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45" name="Google Shape;545;p29"/>
          <p:cNvSpPr txBox="1"/>
          <p:nvPr>
            <p:ph type="subTitle" idx="6"/>
          </p:nvPr>
        </p:nvSpPr>
        <p:spPr>
          <a:xfrm>
            <a:off x="2340113" y="35968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29"/>
          <p:cNvSpPr txBox="1"/>
          <p:nvPr>
            <p:ph type="title" idx="7"/>
          </p:nvPr>
        </p:nvSpPr>
        <p:spPr>
          <a:xfrm>
            <a:off x="4817885" y="315362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47" name="Google Shape;547;p29"/>
          <p:cNvSpPr txBox="1"/>
          <p:nvPr>
            <p:ph type="subTitle" idx="8"/>
          </p:nvPr>
        </p:nvSpPr>
        <p:spPr>
          <a:xfrm>
            <a:off x="4817885" y="35968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29"/>
          <p:cNvSpPr txBox="1"/>
          <p:nvPr>
            <p:ph type="title" idx="9"/>
          </p:nvPr>
        </p:nvSpPr>
        <p:spPr>
          <a:xfrm>
            <a:off x="6056727" y="172022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49" name="Google Shape;549;p29"/>
          <p:cNvSpPr txBox="1"/>
          <p:nvPr>
            <p:ph type="subTitle" idx="13"/>
          </p:nvPr>
        </p:nvSpPr>
        <p:spPr>
          <a:xfrm>
            <a:off x="6056727" y="21634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29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1" name="Google Shape;551;p29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name="adj" fmla="val 50000"/>
            </a:avLst>
          </a:prstGeom>
          <a:solidFill>
            <a:srgbClr val="D9D9D9">
              <a:alpha val="2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52" name="Google Shape;552;p29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553" name="Google Shape;553;p29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554" name="Google Shape;554;p29"/>
            <p:cNvCxnSpPr>
              <a:stCxn id="553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55" name="Google Shape;555;p29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56" name="Google Shape;556;p29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557" name="Google Shape;557;p29"/>
            <p:cNvSpPr/>
            <p:nvPr/>
          </p:nvSpPr>
          <p:spPr>
            <a:xfrm>
              <a:off x="5307250" y="24176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5307250" y="23067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2225600" y="2306750"/>
              <a:ext cx="259925" cy="209625"/>
            </a:xfrm>
            <a:custGeom>
              <a:avLst/>
              <a:gdLst/>
              <a:ahLst/>
              <a:cxnLst/>
              <a:rect l="l" t="t" r="r" b="b"/>
              <a:pathLst>
                <a:path w="10397" h="8385" extrusionOk="0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0" name="Google Shape;560;p29"/>
            <p:cNvSpPr/>
            <p:nvPr/>
          </p:nvSpPr>
          <p:spPr>
            <a:xfrm>
              <a:off x="3576600" y="2152250"/>
              <a:ext cx="524925" cy="524300"/>
            </a:xfrm>
            <a:custGeom>
              <a:avLst/>
              <a:gdLst/>
              <a:ahLst/>
              <a:cxnLst/>
              <a:rect l="l" t="t" r="r" b="b"/>
              <a:pathLst>
                <a:path w="20997" h="20972" extrusionOk="0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" name="Google Shape;561;p29"/>
            <p:cNvSpPr/>
            <p:nvPr/>
          </p:nvSpPr>
          <p:spPr>
            <a:xfrm>
              <a:off x="2999125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" name="Google Shape;562;p29"/>
            <p:cNvSpPr/>
            <p:nvPr/>
          </p:nvSpPr>
          <p:spPr>
            <a:xfrm>
              <a:off x="4550600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63" name="Google Shape;563;p29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564" name="Google Shape;564;p29"/>
            <p:cNvCxnSpPr/>
            <p:nvPr/>
          </p:nvCxnSpPr>
          <p:spPr>
            <a:xfrm rot="10800000" flipH="1">
              <a:off x="771525" y="1135925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5" name="Google Shape;565;p29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0"/>
          <p:cNvSpPr txBox="1"/>
          <p:nvPr>
            <p:ph type="title" hasCustomPrompt="1"/>
          </p:nvPr>
        </p:nvSpPr>
        <p:spPr>
          <a:xfrm>
            <a:off x="1002888" y="2291504"/>
            <a:ext cx="1864200" cy="5433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68" name="Google Shape;568;p30"/>
          <p:cNvSpPr txBox="1"/>
          <p:nvPr>
            <p:ph type="subTitle" idx="1"/>
          </p:nvPr>
        </p:nvSpPr>
        <p:spPr>
          <a:xfrm>
            <a:off x="908550" y="3523475"/>
            <a:ext cx="2052900" cy="461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 panose="020B0503020203020204"/>
              <a:buNone/>
              <a:defRPr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sp>
        <p:nvSpPr>
          <p:cNvPr id="569" name="Google Shape;569;p30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0" name="Google Shape;570;p30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name="adj" fmla="val 50000"/>
            </a:avLst>
          </a:prstGeom>
          <a:solidFill>
            <a:srgbClr val="D9D9D9">
              <a:alpha val="2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71" name="Google Shape;571;p30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572" name="Google Shape;572;p30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573" name="Google Shape;573;p30"/>
            <p:cNvCxnSpPr>
              <a:stCxn id="572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74" name="Google Shape;574;p30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75" name="Google Shape;575;p30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576" name="Google Shape;576;p30"/>
            <p:cNvSpPr/>
            <p:nvPr/>
          </p:nvSpPr>
          <p:spPr>
            <a:xfrm>
              <a:off x="5307250" y="24176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" name="Google Shape;577;p30"/>
            <p:cNvSpPr/>
            <p:nvPr/>
          </p:nvSpPr>
          <p:spPr>
            <a:xfrm>
              <a:off x="5307250" y="23067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" name="Google Shape;578;p30"/>
            <p:cNvSpPr/>
            <p:nvPr/>
          </p:nvSpPr>
          <p:spPr>
            <a:xfrm>
              <a:off x="2225600" y="2306750"/>
              <a:ext cx="259925" cy="209625"/>
            </a:xfrm>
            <a:custGeom>
              <a:avLst/>
              <a:gdLst/>
              <a:ahLst/>
              <a:cxnLst/>
              <a:rect l="l" t="t" r="r" b="b"/>
              <a:pathLst>
                <a:path w="10397" h="8385" extrusionOk="0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" name="Google Shape;579;p30"/>
            <p:cNvSpPr/>
            <p:nvPr/>
          </p:nvSpPr>
          <p:spPr>
            <a:xfrm>
              <a:off x="3576600" y="2152250"/>
              <a:ext cx="524925" cy="524300"/>
            </a:xfrm>
            <a:custGeom>
              <a:avLst/>
              <a:gdLst/>
              <a:ahLst/>
              <a:cxnLst/>
              <a:rect l="l" t="t" r="r" b="b"/>
              <a:pathLst>
                <a:path w="20997" h="20972" extrusionOk="0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" name="Google Shape;580;p30"/>
            <p:cNvSpPr/>
            <p:nvPr/>
          </p:nvSpPr>
          <p:spPr>
            <a:xfrm>
              <a:off x="2999125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" name="Google Shape;581;p30"/>
            <p:cNvSpPr/>
            <p:nvPr/>
          </p:nvSpPr>
          <p:spPr>
            <a:xfrm>
              <a:off x="4550600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82" name="Google Shape;582;p30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583" name="Google Shape;583;p30"/>
            <p:cNvCxnSpPr/>
            <p:nvPr/>
          </p:nvCxnSpPr>
          <p:spPr>
            <a:xfrm rot="10800000" flipH="1">
              <a:off x="771525" y="1135925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4" name="Google Shape;584;p30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85" name="Google Shape;585;p30"/>
          <p:cNvSpPr txBox="1"/>
          <p:nvPr>
            <p:ph type="title" idx="2" hasCustomPrompt="1"/>
          </p:nvPr>
        </p:nvSpPr>
        <p:spPr>
          <a:xfrm>
            <a:off x="3639894" y="2291504"/>
            <a:ext cx="1864200" cy="5433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86" name="Google Shape;586;p30"/>
          <p:cNvSpPr txBox="1"/>
          <p:nvPr>
            <p:ph type="subTitle" idx="3"/>
          </p:nvPr>
        </p:nvSpPr>
        <p:spPr>
          <a:xfrm>
            <a:off x="3545551" y="3523475"/>
            <a:ext cx="2052900" cy="461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 panose="020B0503020203020204"/>
              <a:buNone/>
              <a:defRPr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sp>
        <p:nvSpPr>
          <p:cNvPr id="587" name="Google Shape;587;p30"/>
          <p:cNvSpPr txBox="1"/>
          <p:nvPr>
            <p:ph type="title" idx="4" hasCustomPrompt="1"/>
          </p:nvPr>
        </p:nvSpPr>
        <p:spPr>
          <a:xfrm>
            <a:off x="6276900" y="2291504"/>
            <a:ext cx="1864200" cy="5433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88" name="Google Shape;588;p30"/>
          <p:cNvSpPr txBox="1"/>
          <p:nvPr>
            <p:ph type="subTitle" idx="5"/>
          </p:nvPr>
        </p:nvSpPr>
        <p:spPr>
          <a:xfrm>
            <a:off x="6182553" y="3523475"/>
            <a:ext cx="2052900" cy="461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 panose="020B0503020203020204"/>
              <a:buNone/>
              <a:defRPr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sp>
        <p:nvSpPr>
          <p:cNvPr id="589" name="Google Shape;589;p30"/>
          <p:cNvSpPr txBox="1"/>
          <p:nvPr>
            <p:ph type="title" idx="6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"/>
          <p:cNvSpPr txBox="1"/>
          <p:nvPr>
            <p:ph type="title"/>
          </p:nvPr>
        </p:nvSpPr>
        <p:spPr>
          <a:xfrm>
            <a:off x="720000" y="558800"/>
            <a:ext cx="7704000" cy="7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" name="Google Shape;49;p4"/>
          <p:cNvSpPr txBox="1"/>
          <p:nvPr>
            <p:ph type="body" idx="1"/>
          </p:nvPr>
        </p:nvSpPr>
        <p:spPr>
          <a:xfrm>
            <a:off x="720000" y="1158425"/>
            <a:ext cx="7704000" cy="3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 panose="02000000000000000000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0" name="Google Shape;50;p4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" name="Google Shape;51;p4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name="adj" fmla="val 50000"/>
            </a:avLst>
          </a:prstGeom>
          <a:solidFill>
            <a:srgbClr val="D9D9D9">
              <a:alpha val="2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2" name="Google Shape;52;p4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53" name="Google Shape;53;p4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54" name="Google Shape;54;p4"/>
            <p:cNvCxnSpPr>
              <a:stCxn id="53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5" name="Google Shape;55;p4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6" name="Google Shape;56;p4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57" name="Google Shape;57;p4"/>
            <p:cNvSpPr/>
            <p:nvPr/>
          </p:nvSpPr>
          <p:spPr>
            <a:xfrm>
              <a:off x="5307250" y="24176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5307250" y="23067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2225600" y="2306750"/>
              <a:ext cx="259925" cy="209625"/>
            </a:xfrm>
            <a:custGeom>
              <a:avLst/>
              <a:gdLst/>
              <a:ahLst/>
              <a:cxnLst/>
              <a:rect l="l" t="t" r="r" b="b"/>
              <a:pathLst>
                <a:path w="10397" h="8385" extrusionOk="0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3576600" y="2152250"/>
              <a:ext cx="524925" cy="524300"/>
            </a:xfrm>
            <a:custGeom>
              <a:avLst/>
              <a:gdLst/>
              <a:ahLst/>
              <a:cxnLst/>
              <a:rect l="l" t="t" r="r" b="b"/>
              <a:pathLst>
                <a:path w="20997" h="20972" extrusionOk="0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2999125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4550600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3" name="Google Shape;63;p4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64" name="Google Shape;64;p4"/>
            <p:cNvCxnSpPr/>
            <p:nvPr/>
          </p:nvCxnSpPr>
          <p:spPr>
            <a:xfrm rot="10800000" flipH="1">
              <a:off x="771525" y="1135925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Google Shape;65;p4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1"/>
          <p:cNvSpPr txBox="1"/>
          <p:nvPr>
            <p:ph type="title"/>
          </p:nvPr>
        </p:nvSpPr>
        <p:spPr>
          <a:xfrm>
            <a:off x="2424600" y="622890"/>
            <a:ext cx="4294800" cy="7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92" name="Google Shape;592;p31"/>
          <p:cNvSpPr txBox="1"/>
          <p:nvPr>
            <p:ph type="subTitle" idx="1"/>
          </p:nvPr>
        </p:nvSpPr>
        <p:spPr>
          <a:xfrm>
            <a:off x="2749350" y="1547738"/>
            <a:ext cx="3645300" cy="11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31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4" name="Google Shape;594;p31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name="adj" fmla="val 50000"/>
            </a:avLst>
          </a:prstGeom>
          <a:solidFill>
            <a:srgbClr val="D9D9D9">
              <a:alpha val="2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95" name="Google Shape;595;p31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596" name="Google Shape;596;p31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597" name="Google Shape;597;p31"/>
            <p:cNvCxnSpPr>
              <a:stCxn id="596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8" name="Google Shape;598;p31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99" name="Google Shape;599;p31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600" name="Google Shape;600;p31"/>
            <p:cNvSpPr/>
            <p:nvPr/>
          </p:nvSpPr>
          <p:spPr>
            <a:xfrm>
              <a:off x="5307250" y="24176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5307250" y="23067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2" name="Google Shape;602;p31"/>
            <p:cNvSpPr/>
            <p:nvPr/>
          </p:nvSpPr>
          <p:spPr>
            <a:xfrm>
              <a:off x="2225600" y="2306750"/>
              <a:ext cx="259925" cy="209625"/>
            </a:xfrm>
            <a:custGeom>
              <a:avLst/>
              <a:gdLst/>
              <a:ahLst/>
              <a:cxnLst/>
              <a:rect l="l" t="t" r="r" b="b"/>
              <a:pathLst>
                <a:path w="10397" h="8385" extrusionOk="0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3576600" y="2152250"/>
              <a:ext cx="524925" cy="524300"/>
            </a:xfrm>
            <a:custGeom>
              <a:avLst/>
              <a:gdLst/>
              <a:ahLst/>
              <a:cxnLst/>
              <a:rect l="l" t="t" r="r" b="b"/>
              <a:pathLst>
                <a:path w="20997" h="20972" extrusionOk="0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2999125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4550600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06" name="Google Shape;606;p31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607" name="Google Shape;607;p31"/>
            <p:cNvCxnSpPr/>
            <p:nvPr/>
          </p:nvCxnSpPr>
          <p:spPr>
            <a:xfrm rot="10800000" flipH="1">
              <a:off x="771525" y="1135925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8" name="Google Shape;608;p31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09" name="Google Shape;609;p31"/>
          <p:cNvSpPr txBox="1"/>
          <p:nvPr/>
        </p:nvSpPr>
        <p:spPr>
          <a:xfrm>
            <a:off x="2685600" y="3768338"/>
            <a:ext cx="37728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CREDITS: This presentation template was created by </a:t>
            </a:r>
            <a:r>
              <a:rPr lang="en-GB" sz="1000" b="1">
                <a:solidFill>
                  <a:schemeClr val="dk1"/>
                </a:solidFill>
                <a:uFill>
                  <a:noFill/>
                </a:u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  <a:hlinkClick r:id="rId2"/>
              </a:rPr>
              <a:t>Slidesgo</a:t>
            </a:r>
            <a:r>
              <a:rPr lang="en-GB" sz="1000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, including icons by </a:t>
            </a:r>
            <a:r>
              <a:rPr lang="en-GB" sz="1000" b="1">
                <a:solidFill>
                  <a:schemeClr val="dk1"/>
                </a:solidFill>
                <a:uFill>
                  <a:noFill/>
                </a:u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  <a:hlinkClick r:id="rId3"/>
              </a:rPr>
              <a:t>Flaticon</a:t>
            </a:r>
            <a:r>
              <a:rPr lang="en-GB" sz="1000" b="1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</a:t>
            </a:r>
            <a:r>
              <a:rPr lang="en-GB" sz="1000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and infographics &amp; images by </a:t>
            </a:r>
            <a:r>
              <a:rPr lang="en-GB" sz="1000" b="1">
                <a:solidFill>
                  <a:schemeClr val="dk1"/>
                </a:solidFill>
                <a:uFill>
                  <a:noFill/>
                </a:u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  <a:hlinkClick r:id="rId4"/>
              </a:rPr>
              <a:t>Freepik</a:t>
            </a:r>
            <a:endParaRPr sz="1000" b="1">
              <a:solidFill>
                <a:schemeClr val="dk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2"/>
          <p:cNvSpPr/>
          <p:nvPr/>
        </p:nvSpPr>
        <p:spPr>
          <a:xfrm>
            <a:off x="0" y="-5875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2" name="Google Shape;612;p32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name="adj" fmla="val 50000"/>
            </a:avLst>
          </a:prstGeom>
          <a:solidFill>
            <a:srgbClr val="D9D9D9">
              <a:alpha val="2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3" name="Google Shape;613;p32"/>
          <p:cNvSpPr txBox="1"/>
          <p:nvPr/>
        </p:nvSpPr>
        <p:spPr>
          <a:xfrm>
            <a:off x="3752175" y="66425"/>
            <a:ext cx="16395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EFEFE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rPr>
              <a:t>Now playing</a:t>
            </a:r>
            <a:endParaRPr sz="1200">
              <a:solidFill>
                <a:srgbClr val="FEFEFE"/>
              </a:solidFill>
              <a:latin typeface="Krona One" panose="02010605030500060004"/>
              <a:ea typeface="Krona One" panose="02010605030500060004"/>
              <a:cs typeface="Krona One" panose="02010605030500060004"/>
              <a:sym typeface="Krona One" panose="02010605030500060004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Krona One" panose="02010605030500060004"/>
              <a:ea typeface="Krona One" panose="02010605030500060004"/>
              <a:cs typeface="Krona One" panose="02010605030500060004"/>
              <a:sym typeface="Krona One" panose="02010605030500060004"/>
            </a:endParaRPr>
          </a:p>
        </p:txBody>
      </p:sp>
      <p:grpSp>
        <p:nvGrpSpPr>
          <p:cNvPr id="614" name="Google Shape;614;p32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615" name="Google Shape;615;p32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616" name="Google Shape;616;p32"/>
            <p:cNvCxnSpPr>
              <a:stCxn id="615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17" name="Google Shape;617;p32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18" name="Google Shape;618;p32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619" name="Google Shape;619;p32"/>
            <p:cNvSpPr/>
            <p:nvPr/>
          </p:nvSpPr>
          <p:spPr>
            <a:xfrm>
              <a:off x="5307250" y="24176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5307250" y="23067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2225600" y="2306750"/>
              <a:ext cx="259925" cy="209625"/>
            </a:xfrm>
            <a:custGeom>
              <a:avLst/>
              <a:gdLst/>
              <a:ahLst/>
              <a:cxnLst/>
              <a:rect l="l" t="t" r="r" b="b"/>
              <a:pathLst>
                <a:path w="10397" h="8385" extrusionOk="0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3576600" y="2152250"/>
              <a:ext cx="524925" cy="524300"/>
            </a:xfrm>
            <a:custGeom>
              <a:avLst/>
              <a:gdLst/>
              <a:ahLst/>
              <a:cxnLst/>
              <a:rect l="l" t="t" r="r" b="b"/>
              <a:pathLst>
                <a:path w="20997" h="20972" extrusionOk="0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2999125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4550600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25" name="Google Shape;625;p32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626" name="Google Shape;626;p32"/>
            <p:cNvCxnSpPr/>
            <p:nvPr/>
          </p:nvCxnSpPr>
          <p:spPr>
            <a:xfrm rot="10800000" flipH="1">
              <a:off x="771525" y="1135925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7" name="Google Shape;627;p32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9" name="Google Shape;629;p33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630" name="Google Shape;630;p33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631" name="Google Shape;631;p33"/>
            <p:cNvCxnSpPr>
              <a:stCxn id="630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32" name="Google Shape;632;p33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633" name="Google Shape;633;p33"/>
            <p:cNvCxnSpPr/>
            <p:nvPr/>
          </p:nvCxnSpPr>
          <p:spPr>
            <a:xfrm rot="10800000" flipH="1">
              <a:off x="771525" y="1135925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4" name="Google Shape;634;p33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35" name="Google Shape;635;p33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6" name="Google Shape;636;p33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name="adj" fmla="val 50000"/>
            </a:avLst>
          </a:prstGeom>
          <a:solidFill>
            <a:srgbClr val="D9D9D9">
              <a:alpha val="2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7" name="Google Shape;637;p33"/>
          <p:cNvSpPr txBox="1"/>
          <p:nvPr/>
        </p:nvSpPr>
        <p:spPr>
          <a:xfrm>
            <a:off x="3752175" y="66425"/>
            <a:ext cx="16395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EFEFE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rPr>
              <a:t>Now listen</a:t>
            </a:r>
            <a:endParaRPr sz="1200">
              <a:solidFill>
                <a:srgbClr val="FEFEFE"/>
              </a:solidFill>
              <a:latin typeface="Krona One" panose="02010605030500060004"/>
              <a:ea typeface="Krona One" panose="02010605030500060004"/>
              <a:cs typeface="Krona One" panose="02010605030500060004"/>
              <a:sym typeface="Krona One" panose="02010605030500060004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Krona One" panose="02010605030500060004"/>
              <a:ea typeface="Krona One" panose="02010605030500060004"/>
              <a:cs typeface="Krona One" panose="02010605030500060004"/>
              <a:sym typeface="Krona One" panose="02010605030500060004"/>
            </a:endParaRPr>
          </a:p>
        </p:txBody>
      </p:sp>
      <p:grpSp>
        <p:nvGrpSpPr>
          <p:cNvPr id="638" name="Google Shape;638;p33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639" name="Google Shape;639;p33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640" name="Google Shape;640;p33"/>
            <p:cNvCxnSpPr>
              <a:stCxn id="639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41" name="Google Shape;641;p33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42" name="Google Shape;642;p33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643" name="Google Shape;643;p33"/>
            <p:cNvSpPr/>
            <p:nvPr/>
          </p:nvSpPr>
          <p:spPr>
            <a:xfrm>
              <a:off x="5307250" y="24176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4" name="Google Shape;644;p33"/>
            <p:cNvSpPr/>
            <p:nvPr/>
          </p:nvSpPr>
          <p:spPr>
            <a:xfrm>
              <a:off x="5307250" y="23067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5" name="Google Shape;645;p33"/>
            <p:cNvSpPr/>
            <p:nvPr/>
          </p:nvSpPr>
          <p:spPr>
            <a:xfrm>
              <a:off x="2225600" y="2306750"/>
              <a:ext cx="259925" cy="209625"/>
            </a:xfrm>
            <a:custGeom>
              <a:avLst/>
              <a:gdLst/>
              <a:ahLst/>
              <a:cxnLst/>
              <a:rect l="l" t="t" r="r" b="b"/>
              <a:pathLst>
                <a:path w="10397" h="8385" extrusionOk="0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6" name="Google Shape;646;p33"/>
            <p:cNvSpPr/>
            <p:nvPr/>
          </p:nvSpPr>
          <p:spPr>
            <a:xfrm>
              <a:off x="3576600" y="2152250"/>
              <a:ext cx="524925" cy="524300"/>
            </a:xfrm>
            <a:custGeom>
              <a:avLst/>
              <a:gdLst/>
              <a:ahLst/>
              <a:cxnLst/>
              <a:rect l="l" t="t" r="r" b="b"/>
              <a:pathLst>
                <a:path w="20997" h="20972" extrusionOk="0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" name="Google Shape;647;p33"/>
            <p:cNvSpPr/>
            <p:nvPr/>
          </p:nvSpPr>
          <p:spPr>
            <a:xfrm>
              <a:off x="2999125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" name="Google Shape;648;p33"/>
            <p:cNvSpPr/>
            <p:nvPr/>
          </p:nvSpPr>
          <p:spPr>
            <a:xfrm>
              <a:off x="4550600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49" name="Google Shape;649;p33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650" name="Google Shape;650;p33"/>
            <p:cNvCxnSpPr/>
            <p:nvPr/>
          </p:nvCxnSpPr>
          <p:spPr>
            <a:xfrm rot="10800000" flipH="1">
              <a:off x="771525" y="1135925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1" name="Google Shape;651;p33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8" name="Google Shape;68;p5"/>
          <p:cNvSpPr txBox="1"/>
          <p:nvPr>
            <p:ph type="title" idx="2"/>
          </p:nvPr>
        </p:nvSpPr>
        <p:spPr>
          <a:xfrm>
            <a:off x="1622425" y="2759200"/>
            <a:ext cx="2649300" cy="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9" name="Google Shape;69;p5"/>
          <p:cNvSpPr txBox="1"/>
          <p:nvPr>
            <p:ph type="title" idx="3"/>
          </p:nvPr>
        </p:nvSpPr>
        <p:spPr>
          <a:xfrm>
            <a:off x="4872123" y="2759200"/>
            <a:ext cx="2649300" cy="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0" name="Google Shape;70;p5"/>
          <p:cNvSpPr txBox="1"/>
          <p:nvPr>
            <p:ph type="subTitle" idx="1"/>
          </p:nvPr>
        </p:nvSpPr>
        <p:spPr>
          <a:xfrm>
            <a:off x="4872123" y="3199725"/>
            <a:ext cx="2649300" cy="8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1" name="Google Shape;71;p5"/>
          <p:cNvSpPr txBox="1"/>
          <p:nvPr>
            <p:ph type="subTitle" idx="4"/>
          </p:nvPr>
        </p:nvSpPr>
        <p:spPr>
          <a:xfrm>
            <a:off x="1622425" y="3199725"/>
            <a:ext cx="2649300" cy="8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5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3" name="Google Shape;73;p5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name="adj" fmla="val 50000"/>
            </a:avLst>
          </a:prstGeom>
          <a:solidFill>
            <a:srgbClr val="D9D9D9">
              <a:alpha val="2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4" name="Google Shape;74;p5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75" name="Google Shape;75;p5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76" name="Google Shape;76;p5"/>
            <p:cNvCxnSpPr>
              <a:stCxn id="75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7" name="Google Shape;77;p5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8" name="Google Shape;78;p5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79" name="Google Shape;79;p5"/>
            <p:cNvSpPr/>
            <p:nvPr/>
          </p:nvSpPr>
          <p:spPr>
            <a:xfrm>
              <a:off x="5307250" y="24176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5307250" y="23067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2225600" y="2306750"/>
              <a:ext cx="259925" cy="209625"/>
            </a:xfrm>
            <a:custGeom>
              <a:avLst/>
              <a:gdLst/>
              <a:ahLst/>
              <a:cxnLst/>
              <a:rect l="l" t="t" r="r" b="b"/>
              <a:pathLst>
                <a:path w="10397" h="8385" extrusionOk="0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3576600" y="2152250"/>
              <a:ext cx="524925" cy="524300"/>
            </a:xfrm>
            <a:custGeom>
              <a:avLst/>
              <a:gdLst/>
              <a:ahLst/>
              <a:cxnLst/>
              <a:rect l="l" t="t" r="r" b="b"/>
              <a:pathLst>
                <a:path w="20997" h="20972" extrusionOk="0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2999125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" name="Google Shape;84;p5"/>
            <p:cNvSpPr/>
            <p:nvPr/>
          </p:nvSpPr>
          <p:spPr>
            <a:xfrm>
              <a:off x="4550600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5" name="Google Shape;85;p5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86" name="Google Shape;86;p5"/>
            <p:cNvCxnSpPr/>
            <p:nvPr/>
          </p:nvCxnSpPr>
          <p:spPr>
            <a:xfrm rot="10800000" flipH="1">
              <a:off x="771525" y="1135925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" name="Google Shape;87;p5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0" name="Google Shape;90;p6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1" name="Google Shape;91;p6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name="adj" fmla="val 50000"/>
            </a:avLst>
          </a:prstGeom>
          <a:solidFill>
            <a:srgbClr val="D9D9D9">
              <a:alpha val="2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2" name="Google Shape;92;p6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93" name="Google Shape;93;p6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94" name="Google Shape;94;p6"/>
            <p:cNvCxnSpPr>
              <a:stCxn id="93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5" name="Google Shape;95;p6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6" name="Google Shape;96;p6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97" name="Google Shape;97;p6"/>
            <p:cNvSpPr/>
            <p:nvPr/>
          </p:nvSpPr>
          <p:spPr>
            <a:xfrm>
              <a:off x="5307250" y="24176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5307250" y="23067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2225600" y="2306750"/>
              <a:ext cx="259925" cy="209625"/>
            </a:xfrm>
            <a:custGeom>
              <a:avLst/>
              <a:gdLst/>
              <a:ahLst/>
              <a:cxnLst/>
              <a:rect l="l" t="t" r="r" b="b"/>
              <a:pathLst>
                <a:path w="10397" h="8385" extrusionOk="0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3576600" y="2152250"/>
              <a:ext cx="524925" cy="524300"/>
            </a:xfrm>
            <a:custGeom>
              <a:avLst/>
              <a:gdLst/>
              <a:ahLst/>
              <a:cxnLst/>
              <a:rect l="l" t="t" r="r" b="b"/>
              <a:pathLst>
                <a:path w="20997" h="20972" extrusionOk="0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" name="Google Shape;101;p6"/>
            <p:cNvSpPr/>
            <p:nvPr/>
          </p:nvSpPr>
          <p:spPr>
            <a:xfrm>
              <a:off x="2999125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" name="Google Shape;102;p6"/>
            <p:cNvSpPr/>
            <p:nvPr/>
          </p:nvSpPr>
          <p:spPr>
            <a:xfrm>
              <a:off x="4550600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3" name="Google Shape;103;p6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104" name="Google Shape;104;p6"/>
            <p:cNvCxnSpPr/>
            <p:nvPr/>
          </p:nvCxnSpPr>
          <p:spPr>
            <a:xfrm rot="10800000" flipH="1">
              <a:off x="771525" y="1135925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Google Shape;105;p6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"/>
          <p:cNvSpPr txBox="1"/>
          <p:nvPr>
            <p:ph type="body" idx="1"/>
          </p:nvPr>
        </p:nvSpPr>
        <p:spPr>
          <a:xfrm>
            <a:off x="3932888" y="2087175"/>
            <a:ext cx="42897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 panose="020B0606030504020204"/>
              <a:buChar char="●"/>
              <a:defRPr>
                <a:solidFill>
                  <a:srgbClr val="434343"/>
                </a:solidFill>
              </a:defRPr>
            </a:lvl1pPr>
            <a:lvl2pPr marL="914400" lvl="1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 panose="020B0606030504020204"/>
              <a:buChar char="○"/>
              <a:defRPr>
                <a:solidFill>
                  <a:srgbClr val="434343"/>
                </a:solidFill>
              </a:defRPr>
            </a:lvl2pPr>
            <a:lvl3pPr marL="1371600" lvl="2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 panose="020B0606030504020204"/>
              <a:buChar char="■"/>
              <a:defRPr>
                <a:solidFill>
                  <a:srgbClr val="434343"/>
                </a:solidFill>
              </a:defRPr>
            </a:lvl3pPr>
            <a:lvl4pPr marL="1828800" lvl="3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 panose="020B0606030504020204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Open Sans" panose="020B0606030504020204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Open Sans" panose="020B0606030504020204"/>
              <a:buChar char="■"/>
              <a:defRPr>
                <a:solidFill>
                  <a:srgbClr val="434343"/>
                </a:solidFill>
              </a:defRPr>
            </a:lvl6pPr>
            <a:lvl7pPr marL="3200400" lvl="6" indent="-2730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 panose="020B0606030504020204"/>
              <a:buChar char="●"/>
              <a:defRPr>
                <a:solidFill>
                  <a:srgbClr val="434343"/>
                </a:solidFill>
              </a:defRPr>
            </a:lvl7pPr>
            <a:lvl8pPr marL="3657600" lvl="7" indent="-2730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 panose="020B0606030504020204"/>
              <a:buChar char="○"/>
              <a:defRPr>
                <a:solidFill>
                  <a:srgbClr val="434343"/>
                </a:solidFill>
              </a:defRPr>
            </a:lvl8pPr>
            <a:lvl9pPr marL="4114800" lvl="8" indent="-2667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 panose="020B0606030504020204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8" name="Google Shape;108;p7"/>
          <p:cNvSpPr txBox="1"/>
          <p:nvPr>
            <p:ph type="title"/>
          </p:nvPr>
        </p:nvSpPr>
        <p:spPr>
          <a:xfrm>
            <a:off x="3932888" y="1289625"/>
            <a:ext cx="4289700" cy="6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9" name="Google Shape;109;p7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0" name="Google Shape;110;p7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name="adj" fmla="val 50000"/>
            </a:avLst>
          </a:prstGeom>
          <a:solidFill>
            <a:srgbClr val="D9D9D9">
              <a:alpha val="2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1" name="Google Shape;111;p7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112" name="Google Shape;112;p7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113" name="Google Shape;113;p7"/>
            <p:cNvCxnSpPr>
              <a:stCxn id="112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4" name="Google Shape;114;p7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5" name="Google Shape;115;p7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116" name="Google Shape;116;p7"/>
            <p:cNvSpPr/>
            <p:nvPr/>
          </p:nvSpPr>
          <p:spPr>
            <a:xfrm>
              <a:off x="5307250" y="24176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5307250" y="23067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2225600" y="2306750"/>
              <a:ext cx="259925" cy="209625"/>
            </a:xfrm>
            <a:custGeom>
              <a:avLst/>
              <a:gdLst/>
              <a:ahLst/>
              <a:cxnLst/>
              <a:rect l="l" t="t" r="r" b="b"/>
              <a:pathLst>
                <a:path w="10397" h="8385" extrusionOk="0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3576600" y="2152250"/>
              <a:ext cx="524925" cy="524300"/>
            </a:xfrm>
            <a:custGeom>
              <a:avLst/>
              <a:gdLst/>
              <a:ahLst/>
              <a:cxnLst/>
              <a:rect l="l" t="t" r="r" b="b"/>
              <a:pathLst>
                <a:path w="20997" h="20972" extrusionOk="0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" name="Google Shape;120;p7"/>
            <p:cNvSpPr/>
            <p:nvPr/>
          </p:nvSpPr>
          <p:spPr>
            <a:xfrm>
              <a:off x="2999125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4550600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2" name="Google Shape;122;p7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123" name="Google Shape;123;p7"/>
            <p:cNvCxnSpPr/>
            <p:nvPr/>
          </p:nvCxnSpPr>
          <p:spPr>
            <a:xfrm rot="10800000" flipH="1">
              <a:off x="771525" y="1135925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" name="Google Shape;124;p7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"/>
          <p:cNvSpPr txBox="1"/>
          <p:nvPr>
            <p:ph type="title"/>
          </p:nvPr>
        </p:nvSpPr>
        <p:spPr>
          <a:xfrm>
            <a:off x="713100" y="1307100"/>
            <a:ext cx="77175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7" name="Google Shape;127;p8"/>
          <p:cNvSpPr/>
          <p:nvPr/>
        </p:nvSpPr>
        <p:spPr>
          <a:xfrm>
            <a:off x="0" y="-5876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8" name="Google Shape;128;p8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name="adj" fmla="val 50000"/>
            </a:avLst>
          </a:prstGeom>
          <a:solidFill>
            <a:srgbClr val="D9D9D9">
              <a:alpha val="2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9" name="Google Shape;129;p8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130" name="Google Shape;130;p8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131" name="Google Shape;131;p8"/>
            <p:cNvCxnSpPr>
              <a:stCxn id="130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2" name="Google Shape;132;p8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33" name="Google Shape;133;p8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134" name="Google Shape;134;p8"/>
            <p:cNvSpPr/>
            <p:nvPr/>
          </p:nvSpPr>
          <p:spPr>
            <a:xfrm>
              <a:off x="5307250" y="24176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5307250" y="23067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2225600" y="2306750"/>
              <a:ext cx="259925" cy="209625"/>
            </a:xfrm>
            <a:custGeom>
              <a:avLst/>
              <a:gdLst/>
              <a:ahLst/>
              <a:cxnLst/>
              <a:rect l="l" t="t" r="r" b="b"/>
              <a:pathLst>
                <a:path w="10397" h="8385" extrusionOk="0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3576600" y="2152250"/>
              <a:ext cx="524925" cy="524300"/>
            </a:xfrm>
            <a:custGeom>
              <a:avLst/>
              <a:gdLst/>
              <a:ahLst/>
              <a:cxnLst/>
              <a:rect l="l" t="t" r="r" b="b"/>
              <a:pathLst>
                <a:path w="20997" h="20972" extrusionOk="0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2999125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4550600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0" name="Google Shape;140;p8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141" name="Google Shape;141;p8"/>
            <p:cNvCxnSpPr/>
            <p:nvPr/>
          </p:nvCxnSpPr>
          <p:spPr>
            <a:xfrm rot="10800000" flipH="1">
              <a:off x="771525" y="1135925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" name="Google Shape;142;p8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"/>
          <p:cNvSpPr txBox="1"/>
          <p:nvPr>
            <p:ph type="title"/>
          </p:nvPr>
        </p:nvSpPr>
        <p:spPr>
          <a:xfrm>
            <a:off x="1179850" y="1224400"/>
            <a:ext cx="39237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5" name="Google Shape;145;p9"/>
          <p:cNvSpPr txBox="1"/>
          <p:nvPr>
            <p:ph type="subTitle" idx="1"/>
          </p:nvPr>
        </p:nvSpPr>
        <p:spPr>
          <a:xfrm>
            <a:off x="1349050" y="2090300"/>
            <a:ext cx="37545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9"/>
          <p:cNvSpPr/>
          <p:nvPr/>
        </p:nvSpPr>
        <p:spPr>
          <a:xfrm>
            <a:off x="0" y="-5875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7" name="Google Shape;147;p9"/>
          <p:cNvSpPr/>
          <p:nvPr/>
        </p:nvSpPr>
        <p:spPr>
          <a:xfrm>
            <a:off x="6266175" y="126900"/>
            <a:ext cx="2574300" cy="264900"/>
          </a:xfrm>
          <a:prstGeom prst="roundRect">
            <a:avLst>
              <a:gd name="adj" fmla="val 50000"/>
            </a:avLst>
          </a:prstGeom>
          <a:solidFill>
            <a:srgbClr val="D9D9D9">
              <a:alpha val="2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48" name="Google Shape;148;p9"/>
          <p:cNvGrpSpPr/>
          <p:nvPr/>
        </p:nvGrpSpPr>
        <p:grpSpPr>
          <a:xfrm>
            <a:off x="8518925" y="170863"/>
            <a:ext cx="190166" cy="176966"/>
            <a:chOff x="985850" y="385775"/>
            <a:chExt cx="190166" cy="176966"/>
          </a:xfrm>
        </p:grpSpPr>
        <p:sp>
          <p:nvSpPr>
            <p:cNvPr id="149" name="Google Shape;149;p9"/>
            <p:cNvSpPr/>
            <p:nvPr/>
          </p:nvSpPr>
          <p:spPr>
            <a:xfrm>
              <a:off x="985850" y="385775"/>
              <a:ext cx="117000" cy="117000"/>
            </a:xfrm>
            <a:prstGeom prst="ellipse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150" name="Google Shape;150;p9"/>
            <p:cNvCxnSpPr>
              <a:stCxn id="149" idx="5"/>
            </p:cNvCxnSpPr>
            <p:nvPr/>
          </p:nvCxnSpPr>
          <p:spPr>
            <a:xfrm>
              <a:off x="1085716" y="485641"/>
              <a:ext cx="90300" cy="7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1" name="Google Shape;151;p9"/>
          <p:cNvSpPr/>
          <p:nvPr/>
        </p:nvSpPr>
        <p:spPr>
          <a:xfrm>
            <a:off x="-200" y="4667699"/>
            <a:ext cx="9144300" cy="475800"/>
          </a:xfrm>
          <a:prstGeom prst="roundRect">
            <a:avLst>
              <a:gd name="adj" fmla="val 269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52" name="Google Shape;152;p9"/>
          <p:cNvGrpSpPr/>
          <p:nvPr/>
        </p:nvGrpSpPr>
        <p:grpSpPr>
          <a:xfrm>
            <a:off x="3603929" y="4740825"/>
            <a:ext cx="1935995" cy="310753"/>
            <a:chOff x="2225600" y="2152250"/>
            <a:chExt cx="3266400" cy="524300"/>
          </a:xfrm>
        </p:grpSpPr>
        <p:sp>
          <p:nvSpPr>
            <p:cNvPr id="153" name="Google Shape;153;p9"/>
            <p:cNvSpPr/>
            <p:nvPr/>
          </p:nvSpPr>
          <p:spPr>
            <a:xfrm>
              <a:off x="5307250" y="24176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2215" y="0"/>
                  </a:moveTo>
                  <a:cubicBezTo>
                    <a:pt x="2135" y="0"/>
                    <a:pt x="2052" y="25"/>
                    <a:pt x="1978" y="83"/>
                  </a:cubicBezTo>
                  <a:lnTo>
                    <a:pt x="150" y="1560"/>
                  </a:lnTo>
                  <a:cubicBezTo>
                    <a:pt x="50" y="1637"/>
                    <a:pt x="0" y="1737"/>
                    <a:pt x="0" y="1837"/>
                  </a:cubicBezTo>
                  <a:cubicBezTo>
                    <a:pt x="0" y="1961"/>
                    <a:pt x="50" y="2062"/>
                    <a:pt x="150" y="2138"/>
                  </a:cubicBezTo>
                  <a:lnTo>
                    <a:pt x="1978" y="3615"/>
                  </a:lnTo>
                  <a:cubicBezTo>
                    <a:pt x="2054" y="3665"/>
                    <a:pt x="2129" y="3691"/>
                    <a:pt x="2205" y="3691"/>
                  </a:cubicBezTo>
                  <a:cubicBezTo>
                    <a:pt x="2279" y="3691"/>
                    <a:pt x="2329" y="3665"/>
                    <a:pt x="2379" y="3665"/>
                  </a:cubicBezTo>
                  <a:cubicBezTo>
                    <a:pt x="2505" y="3591"/>
                    <a:pt x="2580" y="3465"/>
                    <a:pt x="2580" y="3314"/>
                  </a:cubicBezTo>
                  <a:lnTo>
                    <a:pt x="2580" y="2212"/>
                  </a:lnTo>
                  <a:lnTo>
                    <a:pt x="5536" y="2212"/>
                  </a:lnTo>
                  <a:cubicBezTo>
                    <a:pt x="6564" y="2212"/>
                    <a:pt x="7390" y="1386"/>
                    <a:pt x="7390" y="358"/>
                  </a:cubicBezTo>
                  <a:cubicBezTo>
                    <a:pt x="7390" y="157"/>
                    <a:pt x="7216" y="7"/>
                    <a:pt x="7015" y="7"/>
                  </a:cubicBezTo>
                  <a:cubicBezTo>
                    <a:pt x="6815" y="7"/>
                    <a:pt x="6638" y="157"/>
                    <a:pt x="6638" y="358"/>
                  </a:cubicBezTo>
                  <a:cubicBezTo>
                    <a:pt x="6638" y="985"/>
                    <a:pt x="6163" y="1486"/>
                    <a:pt x="5536" y="1486"/>
                  </a:cubicBezTo>
                  <a:lnTo>
                    <a:pt x="2580" y="1486"/>
                  </a:lnTo>
                  <a:lnTo>
                    <a:pt x="2580" y="358"/>
                  </a:lnTo>
                  <a:cubicBezTo>
                    <a:pt x="2580" y="234"/>
                    <a:pt x="2505" y="83"/>
                    <a:pt x="2379" y="33"/>
                  </a:cubicBezTo>
                  <a:cubicBezTo>
                    <a:pt x="2328" y="12"/>
                    <a:pt x="2272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5307250" y="2306750"/>
              <a:ext cx="184750" cy="92300"/>
            </a:xfrm>
            <a:custGeom>
              <a:avLst/>
              <a:gdLst/>
              <a:ahLst/>
              <a:cxnLst/>
              <a:rect l="l" t="t" r="r" b="b"/>
              <a:pathLst>
                <a:path w="7390" h="3692" extrusionOk="0">
                  <a:moveTo>
                    <a:pt x="5175" y="1"/>
                  </a:moveTo>
                  <a:cubicBezTo>
                    <a:pt x="5118" y="1"/>
                    <a:pt x="5062" y="13"/>
                    <a:pt x="5011" y="34"/>
                  </a:cubicBezTo>
                  <a:cubicBezTo>
                    <a:pt x="4885" y="110"/>
                    <a:pt x="4810" y="234"/>
                    <a:pt x="4810" y="360"/>
                  </a:cubicBezTo>
                  <a:lnTo>
                    <a:pt x="4810" y="1487"/>
                  </a:lnTo>
                  <a:lnTo>
                    <a:pt x="1854" y="1487"/>
                  </a:lnTo>
                  <a:cubicBezTo>
                    <a:pt x="826" y="1487"/>
                    <a:pt x="0" y="2314"/>
                    <a:pt x="0" y="3317"/>
                  </a:cubicBezTo>
                  <a:cubicBezTo>
                    <a:pt x="0" y="3541"/>
                    <a:pt x="174" y="3691"/>
                    <a:pt x="375" y="3691"/>
                  </a:cubicBezTo>
                  <a:cubicBezTo>
                    <a:pt x="575" y="3691"/>
                    <a:pt x="752" y="3541"/>
                    <a:pt x="752" y="3317"/>
                  </a:cubicBezTo>
                  <a:cubicBezTo>
                    <a:pt x="752" y="2715"/>
                    <a:pt x="1227" y="2214"/>
                    <a:pt x="1854" y="2214"/>
                  </a:cubicBezTo>
                  <a:lnTo>
                    <a:pt x="4810" y="2214"/>
                  </a:lnTo>
                  <a:lnTo>
                    <a:pt x="4810" y="3317"/>
                  </a:lnTo>
                  <a:cubicBezTo>
                    <a:pt x="4810" y="3467"/>
                    <a:pt x="4885" y="3591"/>
                    <a:pt x="5011" y="3667"/>
                  </a:cubicBezTo>
                  <a:cubicBezTo>
                    <a:pt x="5061" y="3691"/>
                    <a:pt x="5111" y="3691"/>
                    <a:pt x="5161" y="3691"/>
                  </a:cubicBezTo>
                  <a:cubicBezTo>
                    <a:pt x="5261" y="3691"/>
                    <a:pt x="5336" y="3667"/>
                    <a:pt x="5412" y="3617"/>
                  </a:cubicBezTo>
                  <a:lnTo>
                    <a:pt x="7240" y="2138"/>
                  </a:lnTo>
                  <a:cubicBezTo>
                    <a:pt x="7340" y="2064"/>
                    <a:pt x="7390" y="1964"/>
                    <a:pt x="7390" y="1837"/>
                  </a:cubicBezTo>
                  <a:cubicBezTo>
                    <a:pt x="7390" y="1737"/>
                    <a:pt x="7340" y="1637"/>
                    <a:pt x="7240" y="1563"/>
                  </a:cubicBezTo>
                  <a:lnTo>
                    <a:pt x="5412" y="84"/>
                  </a:lnTo>
                  <a:cubicBezTo>
                    <a:pt x="5338" y="25"/>
                    <a:pt x="5256" y="1"/>
                    <a:pt x="5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2225600" y="2306750"/>
              <a:ext cx="259925" cy="209625"/>
            </a:xfrm>
            <a:custGeom>
              <a:avLst/>
              <a:gdLst/>
              <a:ahLst/>
              <a:cxnLst/>
              <a:rect l="l" t="t" r="r" b="b"/>
              <a:pathLst>
                <a:path w="10397" h="8385" extrusionOk="0">
                  <a:moveTo>
                    <a:pt x="8206" y="1"/>
                  </a:moveTo>
                  <a:cubicBezTo>
                    <a:pt x="8151" y="1"/>
                    <a:pt x="8094" y="13"/>
                    <a:pt x="8042" y="34"/>
                  </a:cubicBezTo>
                  <a:cubicBezTo>
                    <a:pt x="7918" y="110"/>
                    <a:pt x="7817" y="234"/>
                    <a:pt x="7817" y="360"/>
                  </a:cubicBezTo>
                  <a:lnTo>
                    <a:pt x="7817" y="986"/>
                  </a:lnTo>
                  <a:cubicBezTo>
                    <a:pt x="7366" y="986"/>
                    <a:pt x="6739" y="986"/>
                    <a:pt x="6138" y="1036"/>
                  </a:cubicBezTo>
                  <a:cubicBezTo>
                    <a:pt x="5613" y="1036"/>
                    <a:pt x="5286" y="1413"/>
                    <a:pt x="4735" y="2539"/>
                  </a:cubicBezTo>
                  <a:cubicBezTo>
                    <a:pt x="4159" y="1437"/>
                    <a:pt x="3883" y="1136"/>
                    <a:pt x="3458" y="1036"/>
                  </a:cubicBezTo>
                  <a:cubicBezTo>
                    <a:pt x="3314" y="988"/>
                    <a:pt x="3098" y="971"/>
                    <a:pt x="2696" y="971"/>
                  </a:cubicBezTo>
                  <a:cubicBezTo>
                    <a:pt x="2467" y="971"/>
                    <a:pt x="2177" y="977"/>
                    <a:pt x="1804" y="986"/>
                  </a:cubicBezTo>
                  <a:lnTo>
                    <a:pt x="1053" y="986"/>
                  </a:lnTo>
                  <a:cubicBezTo>
                    <a:pt x="1037" y="985"/>
                    <a:pt x="1021" y="984"/>
                    <a:pt x="1006" y="984"/>
                  </a:cubicBezTo>
                  <a:cubicBezTo>
                    <a:pt x="576" y="984"/>
                    <a:pt x="224" y="1301"/>
                    <a:pt x="201" y="1713"/>
                  </a:cubicBezTo>
                  <a:cubicBezTo>
                    <a:pt x="151" y="2164"/>
                    <a:pt x="475" y="2539"/>
                    <a:pt x="926" y="2565"/>
                  </a:cubicBezTo>
                  <a:cubicBezTo>
                    <a:pt x="977" y="2573"/>
                    <a:pt x="1049" y="2576"/>
                    <a:pt x="1138" y="2576"/>
                  </a:cubicBezTo>
                  <a:cubicBezTo>
                    <a:pt x="1316" y="2576"/>
                    <a:pt x="1561" y="2565"/>
                    <a:pt x="1828" y="2565"/>
                  </a:cubicBezTo>
                  <a:lnTo>
                    <a:pt x="2907" y="2565"/>
                  </a:lnTo>
                  <a:cubicBezTo>
                    <a:pt x="3131" y="2916"/>
                    <a:pt x="3558" y="3742"/>
                    <a:pt x="3859" y="4369"/>
                  </a:cubicBezTo>
                  <a:cubicBezTo>
                    <a:pt x="3608" y="4920"/>
                    <a:pt x="3308" y="5545"/>
                    <a:pt x="3107" y="5846"/>
                  </a:cubicBezTo>
                  <a:cubicBezTo>
                    <a:pt x="2530" y="5846"/>
                    <a:pt x="1203" y="5822"/>
                    <a:pt x="852" y="5822"/>
                  </a:cubicBezTo>
                  <a:cubicBezTo>
                    <a:pt x="836" y="5821"/>
                    <a:pt x="820" y="5821"/>
                    <a:pt x="805" y="5821"/>
                  </a:cubicBezTo>
                  <a:cubicBezTo>
                    <a:pt x="398" y="5821"/>
                    <a:pt x="50" y="6140"/>
                    <a:pt x="24" y="6574"/>
                  </a:cubicBezTo>
                  <a:cubicBezTo>
                    <a:pt x="0" y="6999"/>
                    <a:pt x="351" y="7375"/>
                    <a:pt x="776" y="7399"/>
                  </a:cubicBezTo>
                  <a:cubicBezTo>
                    <a:pt x="977" y="7399"/>
                    <a:pt x="2005" y="7426"/>
                    <a:pt x="2756" y="7426"/>
                  </a:cubicBezTo>
                  <a:cubicBezTo>
                    <a:pt x="3107" y="7426"/>
                    <a:pt x="3408" y="7426"/>
                    <a:pt x="3532" y="7399"/>
                  </a:cubicBezTo>
                  <a:cubicBezTo>
                    <a:pt x="3983" y="7349"/>
                    <a:pt x="4284" y="7025"/>
                    <a:pt x="4761" y="6123"/>
                  </a:cubicBezTo>
                  <a:cubicBezTo>
                    <a:pt x="5262" y="7025"/>
                    <a:pt x="5586" y="7349"/>
                    <a:pt x="6064" y="7375"/>
                  </a:cubicBezTo>
                  <a:cubicBezTo>
                    <a:pt x="6665" y="7399"/>
                    <a:pt x="7290" y="7399"/>
                    <a:pt x="7741" y="7399"/>
                  </a:cubicBezTo>
                  <a:lnTo>
                    <a:pt x="7741" y="8027"/>
                  </a:lnTo>
                  <a:cubicBezTo>
                    <a:pt x="7741" y="8151"/>
                    <a:pt x="7841" y="8301"/>
                    <a:pt x="7968" y="8351"/>
                  </a:cubicBezTo>
                  <a:cubicBezTo>
                    <a:pt x="8019" y="8372"/>
                    <a:pt x="8075" y="8384"/>
                    <a:pt x="8130" y="8384"/>
                  </a:cubicBezTo>
                  <a:cubicBezTo>
                    <a:pt x="8208" y="8384"/>
                    <a:pt x="8284" y="8360"/>
                    <a:pt x="8342" y="8301"/>
                  </a:cubicBezTo>
                  <a:lnTo>
                    <a:pt x="10196" y="6824"/>
                  </a:lnTo>
                  <a:cubicBezTo>
                    <a:pt x="10297" y="6774"/>
                    <a:pt x="10347" y="6648"/>
                    <a:pt x="10347" y="6548"/>
                  </a:cubicBezTo>
                  <a:cubicBezTo>
                    <a:pt x="10347" y="6423"/>
                    <a:pt x="10297" y="6323"/>
                    <a:pt x="10196" y="6247"/>
                  </a:cubicBezTo>
                  <a:lnTo>
                    <a:pt x="8342" y="4770"/>
                  </a:lnTo>
                  <a:cubicBezTo>
                    <a:pt x="8292" y="4720"/>
                    <a:pt x="8192" y="4694"/>
                    <a:pt x="8118" y="4694"/>
                  </a:cubicBezTo>
                  <a:cubicBezTo>
                    <a:pt x="8068" y="4694"/>
                    <a:pt x="8018" y="4720"/>
                    <a:pt x="7968" y="4744"/>
                  </a:cubicBezTo>
                  <a:cubicBezTo>
                    <a:pt x="7841" y="4794"/>
                    <a:pt x="7741" y="4920"/>
                    <a:pt x="7741" y="5070"/>
                  </a:cubicBezTo>
                  <a:lnTo>
                    <a:pt x="7741" y="5822"/>
                  </a:lnTo>
                  <a:cubicBezTo>
                    <a:pt x="7390" y="5822"/>
                    <a:pt x="6889" y="5796"/>
                    <a:pt x="6414" y="5796"/>
                  </a:cubicBezTo>
                  <a:cubicBezTo>
                    <a:pt x="6214" y="5495"/>
                    <a:pt x="5913" y="4894"/>
                    <a:pt x="5637" y="4343"/>
                  </a:cubicBezTo>
                  <a:cubicBezTo>
                    <a:pt x="5913" y="3718"/>
                    <a:pt x="6288" y="2940"/>
                    <a:pt x="6514" y="2589"/>
                  </a:cubicBezTo>
                  <a:cubicBezTo>
                    <a:pt x="6990" y="2589"/>
                    <a:pt x="7467" y="2589"/>
                    <a:pt x="7817" y="2565"/>
                  </a:cubicBezTo>
                  <a:lnTo>
                    <a:pt x="7817" y="3317"/>
                  </a:lnTo>
                  <a:cubicBezTo>
                    <a:pt x="7817" y="3467"/>
                    <a:pt x="7918" y="3591"/>
                    <a:pt x="8042" y="3667"/>
                  </a:cubicBezTo>
                  <a:cubicBezTo>
                    <a:pt x="8092" y="3691"/>
                    <a:pt x="8142" y="3691"/>
                    <a:pt x="8192" y="3691"/>
                  </a:cubicBezTo>
                  <a:cubicBezTo>
                    <a:pt x="8268" y="3691"/>
                    <a:pt x="8368" y="3667"/>
                    <a:pt x="8419" y="3617"/>
                  </a:cubicBezTo>
                  <a:lnTo>
                    <a:pt x="10273" y="2138"/>
                  </a:lnTo>
                  <a:cubicBezTo>
                    <a:pt x="10347" y="2064"/>
                    <a:pt x="10397" y="1964"/>
                    <a:pt x="10397" y="1837"/>
                  </a:cubicBezTo>
                  <a:cubicBezTo>
                    <a:pt x="10397" y="1737"/>
                    <a:pt x="10347" y="1637"/>
                    <a:pt x="10273" y="1563"/>
                  </a:cubicBezTo>
                  <a:lnTo>
                    <a:pt x="8419" y="84"/>
                  </a:lnTo>
                  <a:cubicBezTo>
                    <a:pt x="8360" y="25"/>
                    <a:pt x="8284" y="1"/>
                    <a:pt x="8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3576600" y="2152250"/>
              <a:ext cx="524925" cy="524300"/>
            </a:xfrm>
            <a:custGeom>
              <a:avLst/>
              <a:gdLst/>
              <a:ahLst/>
              <a:cxnLst/>
              <a:rect l="l" t="t" r="r" b="b"/>
              <a:pathLst>
                <a:path w="20997" h="20972" extrusionOk="0">
                  <a:moveTo>
                    <a:pt x="9661" y="6644"/>
                  </a:moveTo>
                  <a:cubicBezTo>
                    <a:pt x="9890" y="6644"/>
                    <a:pt x="10123" y="6720"/>
                    <a:pt x="10323" y="6891"/>
                  </a:cubicBezTo>
                  <a:lnTo>
                    <a:pt x="13606" y="9697"/>
                  </a:lnTo>
                  <a:cubicBezTo>
                    <a:pt x="14107" y="10098"/>
                    <a:pt x="14107" y="10874"/>
                    <a:pt x="13606" y="11301"/>
                  </a:cubicBezTo>
                  <a:lnTo>
                    <a:pt x="10323" y="14081"/>
                  </a:lnTo>
                  <a:cubicBezTo>
                    <a:pt x="10120" y="14254"/>
                    <a:pt x="9883" y="14332"/>
                    <a:pt x="9650" y="14332"/>
                  </a:cubicBezTo>
                  <a:cubicBezTo>
                    <a:pt x="9110" y="14332"/>
                    <a:pt x="8595" y="13909"/>
                    <a:pt x="8595" y="13279"/>
                  </a:cubicBezTo>
                  <a:lnTo>
                    <a:pt x="8595" y="7693"/>
                  </a:lnTo>
                  <a:cubicBezTo>
                    <a:pt x="8595" y="7075"/>
                    <a:pt x="9117" y="6644"/>
                    <a:pt x="9661" y="6644"/>
                  </a:cubicBezTo>
                  <a:close/>
                  <a:moveTo>
                    <a:pt x="10500" y="0"/>
                  </a:moveTo>
                  <a:cubicBezTo>
                    <a:pt x="4687" y="0"/>
                    <a:pt x="1" y="4686"/>
                    <a:pt x="1" y="10499"/>
                  </a:cubicBezTo>
                  <a:cubicBezTo>
                    <a:pt x="1" y="16285"/>
                    <a:pt x="4687" y="20971"/>
                    <a:pt x="10500" y="20971"/>
                  </a:cubicBezTo>
                  <a:cubicBezTo>
                    <a:pt x="16286" y="20971"/>
                    <a:pt x="20996" y="16285"/>
                    <a:pt x="20996" y="10499"/>
                  </a:cubicBezTo>
                  <a:cubicBezTo>
                    <a:pt x="20996" y="4686"/>
                    <a:pt x="16286" y="0"/>
                    <a:pt x="10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2999125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4122" y="0"/>
                  </a:moveTo>
                  <a:cubicBezTo>
                    <a:pt x="3910" y="0"/>
                    <a:pt x="3693" y="70"/>
                    <a:pt x="3508" y="225"/>
                  </a:cubicBezTo>
                  <a:lnTo>
                    <a:pt x="451" y="2807"/>
                  </a:lnTo>
                  <a:cubicBezTo>
                    <a:pt x="0" y="3208"/>
                    <a:pt x="0" y="3909"/>
                    <a:pt x="451" y="4284"/>
                  </a:cubicBezTo>
                  <a:lnTo>
                    <a:pt x="3508" y="6866"/>
                  </a:lnTo>
                  <a:cubicBezTo>
                    <a:pt x="3693" y="7021"/>
                    <a:pt x="3910" y="7091"/>
                    <a:pt x="4122" y="7091"/>
                  </a:cubicBezTo>
                  <a:cubicBezTo>
                    <a:pt x="4627" y="7091"/>
                    <a:pt x="5111" y="6695"/>
                    <a:pt x="5111" y="6114"/>
                  </a:cubicBezTo>
                  <a:lnTo>
                    <a:pt x="5111" y="977"/>
                  </a:lnTo>
                  <a:cubicBezTo>
                    <a:pt x="5111" y="396"/>
                    <a:pt x="4627" y="0"/>
                    <a:pt x="4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4550600" y="2323250"/>
              <a:ext cx="127800" cy="177300"/>
            </a:xfrm>
            <a:custGeom>
              <a:avLst/>
              <a:gdLst/>
              <a:ahLst/>
              <a:cxnLst/>
              <a:rect l="l" t="t" r="r" b="b"/>
              <a:pathLst>
                <a:path w="5112" h="7092" extrusionOk="0">
                  <a:moveTo>
                    <a:pt x="990" y="0"/>
                  </a:moveTo>
                  <a:cubicBezTo>
                    <a:pt x="485" y="0"/>
                    <a:pt x="1" y="396"/>
                    <a:pt x="1" y="977"/>
                  </a:cubicBezTo>
                  <a:lnTo>
                    <a:pt x="1" y="6114"/>
                  </a:lnTo>
                  <a:cubicBezTo>
                    <a:pt x="1" y="6695"/>
                    <a:pt x="485" y="7091"/>
                    <a:pt x="990" y="7091"/>
                  </a:cubicBezTo>
                  <a:cubicBezTo>
                    <a:pt x="1202" y="7091"/>
                    <a:pt x="1419" y="7021"/>
                    <a:pt x="1604" y="6866"/>
                  </a:cubicBezTo>
                  <a:lnTo>
                    <a:pt x="4661" y="4284"/>
                  </a:lnTo>
                  <a:cubicBezTo>
                    <a:pt x="5112" y="3909"/>
                    <a:pt x="5112" y="3208"/>
                    <a:pt x="4661" y="2807"/>
                  </a:cubicBezTo>
                  <a:lnTo>
                    <a:pt x="1604" y="225"/>
                  </a:lnTo>
                  <a:cubicBezTo>
                    <a:pt x="1419" y="70"/>
                    <a:pt x="1202" y="0"/>
                    <a:pt x="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9" name="Google Shape;159;p9"/>
          <p:cNvGrpSpPr/>
          <p:nvPr/>
        </p:nvGrpSpPr>
        <p:grpSpPr>
          <a:xfrm>
            <a:off x="434044" y="182778"/>
            <a:ext cx="96345" cy="153150"/>
            <a:chOff x="771525" y="1135925"/>
            <a:chExt cx="128700" cy="204582"/>
          </a:xfrm>
        </p:grpSpPr>
        <p:cxnSp>
          <p:nvCxnSpPr>
            <p:cNvPr id="160" name="Google Shape;160;p9"/>
            <p:cNvCxnSpPr/>
            <p:nvPr/>
          </p:nvCxnSpPr>
          <p:spPr>
            <a:xfrm rot="10800000" flipH="1">
              <a:off x="771525" y="1135925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" name="Google Shape;161;p9"/>
            <p:cNvCxnSpPr/>
            <p:nvPr/>
          </p:nvCxnSpPr>
          <p:spPr>
            <a:xfrm>
              <a:off x="771525" y="1233407"/>
              <a:ext cx="128700" cy="107100"/>
            </a:xfrm>
            <a:prstGeom prst="straightConnector1">
              <a:avLst/>
            </a:prstGeom>
            <a:noFill/>
            <a:ln w="1905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/>
          <p:nvPr>
            <p:ph type="title"/>
          </p:nvPr>
        </p:nvSpPr>
        <p:spPr>
          <a:xfrm>
            <a:off x="4861175" y="539400"/>
            <a:ext cx="2807700" cy="17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3" Type="http://schemas.openxmlformats.org/officeDocument/2006/relationships/theme" Target="../theme/theme1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rona One" panose="02010605030500060004"/>
              <a:buNone/>
              <a:defRPr sz="3500">
                <a:solidFill>
                  <a:schemeClr val="dk1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rona One" panose="02010605030500060004"/>
              <a:buNone/>
              <a:defRPr sz="3500">
                <a:solidFill>
                  <a:schemeClr val="dk1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rona One" panose="02010605030500060004"/>
              <a:buNone/>
              <a:defRPr sz="3500">
                <a:solidFill>
                  <a:schemeClr val="dk1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rona One" panose="02010605030500060004"/>
              <a:buNone/>
              <a:defRPr sz="3500">
                <a:solidFill>
                  <a:schemeClr val="dk1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rona One" panose="02010605030500060004"/>
              <a:buNone/>
              <a:defRPr sz="3500">
                <a:solidFill>
                  <a:schemeClr val="dk1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rona One" panose="02010605030500060004"/>
              <a:buNone/>
              <a:defRPr sz="3500">
                <a:solidFill>
                  <a:schemeClr val="dk1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rona One" panose="02010605030500060004"/>
              <a:buNone/>
              <a:defRPr sz="3500">
                <a:solidFill>
                  <a:schemeClr val="dk1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rona One" panose="02010605030500060004"/>
              <a:buNone/>
              <a:defRPr sz="3500">
                <a:solidFill>
                  <a:schemeClr val="dk1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rona One" panose="02010605030500060004"/>
              <a:buNone/>
              <a:defRPr sz="3500">
                <a:solidFill>
                  <a:schemeClr val="dk1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●"/>
              <a:defRPr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○"/>
              <a:defRPr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■"/>
              <a:defRPr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●"/>
              <a:defRPr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○"/>
              <a:defRPr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■"/>
              <a:defRPr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●"/>
              <a:defRPr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○"/>
              <a:defRPr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 panose="020F0502020204030203"/>
              <a:buChar char="■"/>
              <a:defRPr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3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647825" y="3230880"/>
            <a:ext cx="1318895" cy="74168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37"/>
          <p:cNvSpPr txBox="1"/>
          <p:nvPr>
            <p:ph type="subTitle" idx="1"/>
          </p:nvPr>
        </p:nvSpPr>
        <p:spPr>
          <a:xfrm>
            <a:off x="6809740" y="3540760"/>
            <a:ext cx="2258695" cy="895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 charset="0"/>
                <a:cs typeface="Times New Roman" panose="02020603050405020304" charset="0"/>
              </a:rPr>
              <a:t>Githendra Balaji </a:t>
            </a:r>
            <a:endParaRPr lang="en-GB" sz="120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Ryan Fiannaca </a:t>
            </a:r>
            <a:endParaRPr lang="en-GB" sz="12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 charset="0"/>
                <a:cs typeface="Times New Roman" panose="02020603050405020304" charset="0"/>
              </a:rPr>
              <a:t>Shanmukh </a:t>
            </a:r>
            <a:r>
              <a:rPr lang="en-IN" altLang="en-GB" sz="1200">
                <a:latin typeface="Times New Roman" panose="02020603050405020304" charset="0"/>
                <a:cs typeface="Times New Roman" panose="02020603050405020304" charset="0"/>
              </a:rPr>
              <a:t>Sai Yadav </a:t>
            </a:r>
            <a:r>
              <a:rPr lang="en-GB" sz="1200">
                <a:latin typeface="Times New Roman" panose="02020603050405020304" charset="0"/>
                <a:cs typeface="Times New Roman" panose="02020603050405020304" charset="0"/>
              </a:rPr>
              <a:t>Godha</a:t>
            </a:r>
            <a:r>
              <a:rPr lang="en-IN" altLang="en-GB" sz="12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IN" altLang="en-GB" sz="120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Zizhuo Chen</a:t>
            </a:r>
            <a:endParaRPr lang="en-IN" altLang="en-GB" sz="12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grpSp>
        <p:nvGrpSpPr>
          <p:cNvPr id="664" name="Google Shape;664;p37"/>
          <p:cNvGrpSpPr/>
          <p:nvPr/>
        </p:nvGrpSpPr>
        <p:grpSpPr>
          <a:xfrm>
            <a:off x="709794" y="3877598"/>
            <a:ext cx="2884743" cy="459611"/>
            <a:chOff x="1034702" y="-308664"/>
            <a:chExt cx="2884743" cy="459611"/>
          </a:xfrm>
        </p:grpSpPr>
        <p:sp>
          <p:nvSpPr>
            <p:cNvPr id="665" name="Google Shape;665;p37"/>
            <p:cNvSpPr/>
            <p:nvPr/>
          </p:nvSpPr>
          <p:spPr>
            <a:xfrm>
              <a:off x="1456453" y="-158696"/>
              <a:ext cx="21856" cy="159841"/>
            </a:xfrm>
            <a:custGeom>
              <a:avLst/>
              <a:gdLst/>
              <a:ahLst/>
              <a:cxnLst/>
              <a:rect l="l" t="t" r="r" b="b"/>
              <a:pathLst>
                <a:path w="753" h="5507" extrusionOk="0">
                  <a:moveTo>
                    <a:pt x="377" y="0"/>
                  </a:moveTo>
                  <a:cubicBezTo>
                    <a:pt x="296" y="0"/>
                    <a:pt x="214" y="32"/>
                    <a:pt x="151" y="95"/>
                  </a:cubicBezTo>
                  <a:cubicBezTo>
                    <a:pt x="77" y="145"/>
                    <a:pt x="27" y="195"/>
                    <a:pt x="27" y="295"/>
                  </a:cubicBezTo>
                  <a:cubicBezTo>
                    <a:pt x="1" y="320"/>
                    <a:pt x="1" y="370"/>
                    <a:pt x="1" y="396"/>
                  </a:cubicBezTo>
                  <a:lnTo>
                    <a:pt x="1" y="520"/>
                  </a:lnTo>
                  <a:lnTo>
                    <a:pt x="1" y="4980"/>
                  </a:lnTo>
                  <a:lnTo>
                    <a:pt x="1" y="5106"/>
                  </a:lnTo>
                  <a:cubicBezTo>
                    <a:pt x="1" y="5156"/>
                    <a:pt x="1" y="5206"/>
                    <a:pt x="27" y="5230"/>
                  </a:cubicBezTo>
                  <a:cubicBezTo>
                    <a:pt x="27" y="5306"/>
                    <a:pt x="77" y="5380"/>
                    <a:pt x="151" y="5431"/>
                  </a:cubicBezTo>
                  <a:cubicBezTo>
                    <a:pt x="201" y="5481"/>
                    <a:pt x="301" y="5507"/>
                    <a:pt x="378" y="5507"/>
                  </a:cubicBezTo>
                  <a:cubicBezTo>
                    <a:pt x="452" y="5507"/>
                    <a:pt x="528" y="5481"/>
                    <a:pt x="602" y="5431"/>
                  </a:cubicBezTo>
                  <a:cubicBezTo>
                    <a:pt x="678" y="5380"/>
                    <a:pt x="702" y="5306"/>
                    <a:pt x="728" y="5230"/>
                  </a:cubicBezTo>
                  <a:cubicBezTo>
                    <a:pt x="752" y="5206"/>
                    <a:pt x="752" y="5156"/>
                    <a:pt x="752" y="5106"/>
                  </a:cubicBezTo>
                  <a:lnTo>
                    <a:pt x="752" y="4980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70"/>
                    <a:pt x="752" y="320"/>
                    <a:pt x="728" y="295"/>
                  </a:cubicBezTo>
                  <a:cubicBezTo>
                    <a:pt x="702" y="195"/>
                    <a:pt x="678" y="145"/>
                    <a:pt x="602" y="95"/>
                  </a:cubicBezTo>
                  <a:cubicBezTo>
                    <a:pt x="540" y="32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37"/>
            <p:cNvSpPr/>
            <p:nvPr/>
          </p:nvSpPr>
          <p:spPr>
            <a:xfrm>
              <a:off x="1692826" y="-154517"/>
              <a:ext cx="21827" cy="152004"/>
            </a:xfrm>
            <a:custGeom>
              <a:avLst/>
              <a:gdLst/>
              <a:ahLst/>
              <a:cxnLst/>
              <a:rect l="l" t="t" r="r" b="b"/>
              <a:pathLst>
                <a:path w="752" h="5237" extrusionOk="0">
                  <a:moveTo>
                    <a:pt x="375" y="0"/>
                  </a:moveTo>
                  <a:cubicBezTo>
                    <a:pt x="294" y="0"/>
                    <a:pt x="213" y="25"/>
                    <a:pt x="151" y="75"/>
                  </a:cubicBezTo>
                  <a:cubicBezTo>
                    <a:pt x="101" y="125"/>
                    <a:pt x="50" y="202"/>
                    <a:pt x="24" y="276"/>
                  </a:cubicBezTo>
                  <a:cubicBezTo>
                    <a:pt x="24" y="326"/>
                    <a:pt x="0" y="352"/>
                    <a:pt x="0" y="402"/>
                  </a:cubicBezTo>
                  <a:lnTo>
                    <a:pt x="0" y="526"/>
                  </a:lnTo>
                  <a:lnTo>
                    <a:pt x="0" y="4711"/>
                  </a:lnTo>
                  <a:lnTo>
                    <a:pt x="0" y="4836"/>
                  </a:lnTo>
                  <a:cubicBezTo>
                    <a:pt x="0" y="4886"/>
                    <a:pt x="24" y="4912"/>
                    <a:pt x="24" y="4962"/>
                  </a:cubicBezTo>
                  <a:cubicBezTo>
                    <a:pt x="50" y="5036"/>
                    <a:pt x="101" y="5112"/>
                    <a:pt x="151" y="5162"/>
                  </a:cubicBezTo>
                  <a:cubicBezTo>
                    <a:pt x="225" y="5212"/>
                    <a:pt x="301" y="5236"/>
                    <a:pt x="375" y="5236"/>
                  </a:cubicBezTo>
                  <a:cubicBezTo>
                    <a:pt x="475" y="5236"/>
                    <a:pt x="552" y="5212"/>
                    <a:pt x="602" y="5162"/>
                  </a:cubicBezTo>
                  <a:cubicBezTo>
                    <a:pt x="676" y="5112"/>
                    <a:pt x="726" y="5036"/>
                    <a:pt x="752" y="4962"/>
                  </a:cubicBezTo>
                  <a:lnTo>
                    <a:pt x="752" y="4836"/>
                  </a:lnTo>
                  <a:lnTo>
                    <a:pt x="752" y="4711"/>
                  </a:lnTo>
                  <a:lnTo>
                    <a:pt x="752" y="526"/>
                  </a:lnTo>
                  <a:lnTo>
                    <a:pt x="752" y="402"/>
                  </a:lnTo>
                  <a:lnTo>
                    <a:pt x="752" y="276"/>
                  </a:lnTo>
                  <a:cubicBezTo>
                    <a:pt x="726" y="202"/>
                    <a:pt x="676" y="125"/>
                    <a:pt x="602" y="75"/>
                  </a:cubicBezTo>
                  <a:cubicBezTo>
                    <a:pt x="538" y="25"/>
                    <a:pt x="45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37"/>
            <p:cNvSpPr/>
            <p:nvPr/>
          </p:nvSpPr>
          <p:spPr>
            <a:xfrm>
              <a:off x="1783700" y="-190129"/>
              <a:ext cx="21827" cy="223289"/>
            </a:xfrm>
            <a:custGeom>
              <a:avLst/>
              <a:gdLst/>
              <a:ahLst/>
              <a:cxnLst/>
              <a:rect l="l" t="t" r="r" b="b"/>
              <a:pathLst>
                <a:path w="752" h="7693" extrusionOk="0">
                  <a:moveTo>
                    <a:pt x="377" y="1"/>
                  </a:moveTo>
                  <a:cubicBezTo>
                    <a:pt x="295" y="1"/>
                    <a:pt x="214" y="26"/>
                    <a:pt x="150" y="76"/>
                  </a:cubicBezTo>
                  <a:cubicBezTo>
                    <a:pt x="76" y="126"/>
                    <a:pt x="50" y="200"/>
                    <a:pt x="26" y="276"/>
                  </a:cubicBezTo>
                  <a:cubicBezTo>
                    <a:pt x="0" y="326"/>
                    <a:pt x="0" y="350"/>
                    <a:pt x="0" y="400"/>
                  </a:cubicBezTo>
                  <a:lnTo>
                    <a:pt x="0" y="527"/>
                  </a:lnTo>
                  <a:lnTo>
                    <a:pt x="0" y="7165"/>
                  </a:lnTo>
                  <a:lnTo>
                    <a:pt x="0" y="7291"/>
                  </a:lnTo>
                  <a:cubicBezTo>
                    <a:pt x="0" y="7341"/>
                    <a:pt x="0" y="7365"/>
                    <a:pt x="26" y="7391"/>
                  </a:cubicBezTo>
                  <a:cubicBezTo>
                    <a:pt x="50" y="7492"/>
                    <a:pt x="76" y="7566"/>
                    <a:pt x="150" y="7616"/>
                  </a:cubicBezTo>
                  <a:cubicBezTo>
                    <a:pt x="227" y="7666"/>
                    <a:pt x="301" y="7692"/>
                    <a:pt x="377" y="7692"/>
                  </a:cubicBezTo>
                  <a:cubicBezTo>
                    <a:pt x="451" y="7692"/>
                    <a:pt x="551" y="7666"/>
                    <a:pt x="601" y="7616"/>
                  </a:cubicBezTo>
                  <a:cubicBezTo>
                    <a:pt x="678" y="7542"/>
                    <a:pt x="728" y="7492"/>
                    <a:pt x="728" y="7391"/>
                  </a:cubicBezTo>
                  <a:cubicBezTo>
                    <a:pt x="752" y="7365"/>
                    <a:pt x="752" y="7341"/>
                    <a:pt x="752" y="7291"/>
                  </a:cubicBezTo>
                  <a:lnTo>
                    <a:pt x="752" y="7165"/>
                  </a:lnTo>
                  <a:lnTo>
                    <a:pt x="752" y="527"/>
                  </a:lnTo>
                  <a:lnTo>
                    <a:pt x="752" y="400"/>
                  </a:lnTo>
                  <a:cubicBezTo>
                    <a:pt x="752" y="350"/>
                    <a:pt x="752" y="326"/>
                    <a:pt x="728" y="276"/>
                  </a:cubicBezTo>
                  <a:cubicBezTo>
                    <a:pt x="728" y="200"/>
                    <a:pt x="678" y="126"/>
                    <a:pt x="601" y="76"/>
                  </a:cubicBezTo>
                  <a:cubicBezTo>
                    <a:pt x="539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37"/>
            <p:cNvSpPr/>
            <p:nvPr/>
          </p:nvSpPr>
          <p:spPr>
            <a:xfrm>
              <a:off x="1645516" y="-126886"/>
              <a:ext cx="21856" cy="96740"/>
            </a:xfrm>
            <a:custGeom>
              <a:avLst/>
              <a:gdLst/>
              <a:ahLst/>
              <a:cxnLst/>
              <a:rect l="l" t="t" r="r" b="b"/>
              <a:pathLst>
                <a:path w="753" h="3333" extrusionOk="0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cubicBezTo>
                    <a:pt x="101" y="125"/>
                    <a:pt x="51" y="202"/>
                    <a:pt x="27" y="276"/>
                  </a:cubicBezTo>
                  <a:cubicBezTo>
                    <a:pt x="27" y="326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2807"/>
                  </a:lnTo>
                  <a:lnTo>
                    <a:pt x="1" y="2932"/>
                  </a:lnTo>
                  <a:cubicBezTo>
                    <a:pt x="1" y="2982"/>
                    <a:pt x="27" y="3008"/>
                    <a:pt x="27" y="3058"/>
                  </a:cubicBezTo>
                  <a:cubicBezTo>
                    <a:pt x="51" y="3132"/>
                    <a:pt x="101" y="3208"/>
                    <a:pt x="151" y="3258"/>
                  </a:cubicBezTo>
                  <a:cubicBezTo>
                    <a:pt x="227" y="3308"/>
                    <a:pt x="301" y="3332"/>
                    <a:pt x="378" y="3332"/>
                  </a:cubicBezTo>
                  <a:cubicBezTo>
                    <a:pt x="452" y="3332"/>
                    <a:pt x="552" y="3308"/>
                    <a:pt x="602" y="3258"/>
                  </a:cubicBezTo>
                  <a:cubicBezTo>
                    <a:pt x="678" y="3208"/>
                    <a:pt x="728" y="3132"/>
                    <a:pt x="752" y="3058"/>
                  </a:cubicBezTo>
                  <a:lnTo>
                    <a:pt x="752" y="2932"/>
                  </a:lnTo>
                  <a:lnTo>
                    <a:pt x="752" y="2807"/>
                  </a:lnTo>
                  <a:lnTo>
                    <a:pt x="752" y="526"/>
                  </a:lnTo>
                  <a:lnTo>
                    <a:pt x="752" y="402"/>
                  </a:lnTo>
                  <a:lnTo>
                    <a:pt x="752" y="276"/>
                  </a:lnTo>
                  <a:cubicBezTo>
                    <a:pt x="728" y="202"/>
                    <a:pt x="678" y="125"/>
                    <a:pt x="602" y="75"/>
                  </a:cubicBezTo>
                  <a:cubicBezTo>
                    <a:pt x="540" y="25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37"/>
            <p:cNvSpPr/>
            <p:nvPr/>
          </p:nvSpPr>
          <p:spPr>
            <a:xfrm>
              <a:off x="1598294" y="-201768"/>
              <a:ext cx="21827" cy="246538"/>
            </a:xfrm>
            <a:custGeom>
              <a:avLst/>
              <a:gdLst/>
              <a:ahLst/>
              <a:cxnLst/>
              <a:rect l="l" t="t" r="r" b="b"/>
              <a:pathLst>
                <a:path w="752" h="8494" extrusionOk="0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101" y="126"/>
                    <a:pt x="50" y="200"/>
                    <a:pt x="24" y="276"/>
                  </a:cubicBezTo>
                  <a:cubicBezTo>
                    <a:pt x="0" y="300"/>
                    <a:pt x="0" y="350"/>
                    <a:pt x="0" y="401"/>
                  </a:cubicBezTo>
                  <a:lnTo>
                    <a:pt x="0" y="527"/>
                  </a:lnTo>
                  <a:lnTo>
                    <a:pt x="0" y="7967"/>
                  </a:lnTo>
                  <a:lnTo>
                    <a:pt x="0" y="8093"/>
                  </a:lnTo>
                  <a:cubicBezTo>
                    <a:pt x="0" y="8143"/>
                    <a:pt x="0" y="8167"/>
                    <a:pt x="24" y="8217"/>
                  </a:cubicBezTo>
                  <a:cubicBezTo>
                    <a:pt x="50" y="8294"/>
                    <a:pt x="101" y="8368"/>
                    <a:pt x="151" y="8418"/>
                  </a:cubicBezTo>
                  <a:cubicBezTo>
                    <a:pt x="225" y="8468"/>
                    <a:pt x="301" y="8494"/>
                    <a:pt x="375" y="8494"/>
                  </a:cubicBezTo>
                  <a:cubicBezTo>
                    <a:pt x="451" y="8494"/>
                    <a:pt x="551" y="8468"/>
                    <a:pt x="602" y="8418"/>
                  </a:cubicBezTo>
                  <a:cubicBezTo>
                    <a:pt x="676" y="8368"/>
                    <a:pt x="726" y="8294"/>
                    <a:pt x="726" y="8217"/>
                  </a:cubicBezTo>
                  <a:cubicBezTo>
                    <a:pt x="752" y="8167"/>
                    <a:pt x="752" y="8143"/>
                    <a:pt x="752" y="8093"/>
                  </a:cubicBezTo>
                  <a:lnTo>
                    <a:pt x="752" y="7967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0"/>
                    <a:pt x="752" y="300"/>
                    <a:pt x="726" y="276"/>
                  </a:cubicBezTo>
                  <a:cubicBezTo>
                    <a:pt x="726" y="200"/>
                    <a:pt x="676" y="126"/>
                    <a:pt x="602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0" name="Google Shape;670;p37"/>
            <p:cNvSpPr/>
            <p:nvPr/>
          </p:nvSpPr>
          <p:spPr>
            <a:xfrm>
              <a:off x="1503762" y="-170538"/>
              <a:ext cx="21827" cy="184019"/>
            </a:xfrm>
            <a:custGeom>
              <a:avLst/>
              <a:gdLst/>
              <a:ahLst/>
              <a:cxnLst/>
              <a:rect l="l" t="t" r="r" b="b"/>
              <a:pathLst>
                <a:path w="752" h="6340" extrusionOk="0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4" y="126"/>
                    <a:pt x="50" y="202"/>
                    <a:pt x="24" y="303"/>
                  </a:cubicBezTo>
                  <a:cubicBezTo>
                    <a:pt x="0" y="327"/>
                    <a:pt x="0" y="353"/>
                    <a:pt x="0" y="403"/>
                  </a:cubicBezTo>
                  <a:lnTo>
                    <a:pt x="0" y="527"/>
                  </a:lnTo>
                  <a:lnTo>
                    <a:pt x="0" y="5815"/>
                  </a:lnTo>
                  <a:lnTo>
                    <a:pt x="0" y="5939"/>
                  </a:lnTo>
                  <a:cubicBezTo>
                    <a:pt x="0" y="5965"/>
                    <a:pt x="0" y="6015"/>
                    <a:pt x="24" y="6039"/>
                  </a:cubicBezTo>
                  <a:cubicBezTo>
                    <a:pt x="50" y="6139"/>
                    <a:pt x="74" y="6189"/>
                    <a:pt x="151" y="6239"/>
                  </a:cubicBezTo>
                  <a:cubicBezTo>
                    <a:pt x="225" y="6316"/>
                    <a:pt x="301" y="6340"/>
                    <a:pt x="375" y="6340"/>
                  </a:cubicBezTo>
                  <a:cubicBezTo>
                    <a:pt x="451" y="6340"/>
                    <a:pt x="525" y="6316"/>
                    <a:pt x="602" y="6239"/>
                  </a:cubicBezTo>
                  <a:cubicBezTo>
                    <a:pt x="676" y="6189"/>
                    <a:pt x="702" y="6139"/>
                    <a:pt x="726" y="6039"/>
                  </a:cubicBezTo>
                  <a:cubicBezTo>
                    <a:pt x="752" y="6015"/>
                    <a:pt x="752" y="5965"/>
                    <a:pt x="752" y="5939"/>
                  </a:cubicBezTo>
                  <a:lnTo>
                    <a:pt x="752" y="5815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303"/>
                  </a:cubicBezTo>
                  <a:cubicBezTo>
                    <a:pt x="702" y="202"/>
                    <a:pt x="676" y="126"/>
                    <a:pt x="602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1" name="Google Shape;671;p37"/>
            <p:cNvSpPr/>
            <p:nvPr/>
          </p:nvSpPr>
          <p:spPr>
            <a:xfrm>
              <a:off x="1830981" y="-237439"/>
              <a:ext cx="21856" cy="317824"/>
            </a:xfrm>
            <a:custGeom>
              <a:avLst/>
              <a:gdLst/>
              <a:ahLst/>
              <a:cxnLst/>
              <a:rect l="l" t="t" r="r" b="b"/>
              <a:pathLst>
                <a:path w="753" h="10950" extrusionOk="0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101" y="126"/>
                    <a:pt x="51" y="202"/>
                    <a:pt x="25" y="277"/>
                  </a:cubicBezTo>
                  <a:cubicBezTo>
                    <a:pt x="1" y="327"/>
                    <a:pt x="1" y="353"/>
                    <a:pt x="1" y="403"/>
                  </a:cubicBezTo>
                  <a:lnTo>
                    <a:pt x="1" y="527"/>
                  </a:lnTo>
                  <a:lnTo>
                    <a:pt x="1" y="10424"/>
                  </a:lnTo>
                  <a:lnTo>
                    <a:pt x="1" y="10549"/>
                  </a:lnTo>
                  <a:cubicBezTo>
                    <a:pt x="1" y="10599"/>
                    <a:pt x="1" y="10625"/>
                    <a:pt x="25" y="10649"/>
                  </a:cubicBezTo>
                  <a:cubicBezTo>
                    <a:pt x="51" y="10749"/>
                    <a:pt x="101" y="10825"/>
                    <a:pt x="151" y="10875"/>
                  </a:cubicBezTo>
                  <a:cubicBezTo>
                    <a:pt x="225" y="10926"/>
                    <a:pt x="301" y="10950"/>
                    <a:pt x="375" y="10950"/>
                  </a:cubicBezTo>
                  <a:cubicBezTo>
                    <a:pt x="452" y="10950"/>
                    <a:pt x="552" y="10926"/>
                    <a:pt x="602" y="10875"/>
                  </a:cubicBezTo>
                  <a:cubicBezTo>
                    <a:pt x="676" y="10825"/>
                    <a:pt x="726" y="10749"/>
                    <a:pt x="726" y="10649"/>
                  </a:cubicBezTo>
                  <a:cubicBezTo>
                    <a:pt x="752" y="10625"/>
                    <a:pt x="752" y="10599"/>
                    <a:pt x="752" y="10549"/>
                  </a:cubicBezTo>
                  <a:lnTo>
                    <a:pt x="752" y="10424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277"/>
                  </a:cubicBez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37"/>
            <p:cNvSpPr/>
            <p:nvPr/>
          </p:nvSpPr>
          <p:spPr>
            <a:xfrm>
              <a:off x="1550984" y="-111155"/>
              <a:ext cx="21856" cy="65016"/>
            </a:xfrm>
            <a:custGeom>
              <a:avLst/>
              <a:gdLst/>
              <a:ahLst/>
              <a:cxnLst/>
              <a:rect l="l" t="t" r="r" b="b"/>
              <a:pathLst>
                <a:path w="753" h="2240" extrusionOk="0">
                  <a:moveTo>
                    <a:pt x="364" y="0"/>
                  </a:moveTo>
                  <a:cubicBezTo>
                    <a:pt x="287" y="0"/>
                    <a:pt x="211" y="26"/>
                    <a:pt x="151" y="85"/>
                  </a:cubicBezTo>
                  <a:cubicBezTo>
                    <a:pt x="77" y="135"/>
                    <a:pt x="51" y="211"/>
                    <a:pt x="27" y="285"/>
                  </a:cubicBezTo>
                  <a:cubicBezTo>
                    <a:pt x="1" y="311"/>
                    <a:pt x="1" y="361"/>
                    <a:pt x="1" y="385"/>
                  </a:cubicBezTo>
                  <a:lnTo>
                    <a:pt x="1" y="511"/>
                  </a:lnTo>
                  <a:lnTo>
                    <a:pt x="1" y="1714"/>
                  </a:lnTo>
                  <a:lnTo>
                    <a:pt x="1" y="1838"/>
                  </a:lnTo>
                  <a:cubicBezTo>
                    <a:pt x="1" y="1888"/>
                    <a:pt x="1" y="1939"/>
                    <a:pt x="27" y="1965"/>
                  </a:cubicBezTo>
                  <a:cubicBezTo>
                    <a:pt x="51" y="2039"/>
                    <a:pt x="77" y="2115"/>
                    <a:pt x="151" y="2165"/>
                  </a:cubicBezTo>
                  <a:cubicBezTo>
                    <a:pt x="227" y="2215"/>
                    <a:pt x="301" y="2239"/>
                    <a:pt x="378" y="2239"/>
                  </a:cubicBezTo>
                  <a:cubicBezTo>
                    <a:pt x="452" y="2239"/>
                    <a:pt x="552" y="2215"/>
                    <a:pt x="602" y="2165"/>
                  </a:cubicBezTo>
                  <a:cubicBezTo>
                    <a:pt x="678" y="2115"/>
                    <a:pt x="728" y="2039"/>
                    <a:pt x="728" y="1965"/>
                  </a:cubicBezTo>
                  <a:cubicBezTo>
                    <a:pt x="752" y="1939"/>
                    <a:pt x="752" y="1888"/>
                    <a:pt x="752" y="1838"/>
                  </a:cubicBezTo>
                  <a:lnTo>
                    <a:pt x="752" y="1714"/>
                  </a:lnTo>
                  <a:lnTo>
                    <a:pt x="752" y="511"/>
                  </a:lnTo>
                  <a:lnTo>
                    <a:pt x="752" y="385"/>
                  </a:lnTo>
                  <a:cubicBezTo>
                    <a:pt x="752" y="361"/>
                    <a:pt x="752" y="311"/>
                    <a:pt x="728" y="285"/>
                  </a:cubicBezTo>
                  <a:cubicBezTo>
                    <a:pt x="728" y="211"/>
                    <a:pt x="678" y="135"/>
                    <a:pt x="602" y="85"/>
                  </a:cubicBezTo>
                  <a:cubicBezTo>
                    <a:pt x="537" y="32"/>
                    <a:pt x="45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37"/>
            <p:cNvSpPr/>
            <p:nvPr/>
          </p:nvSpPr>
          <p:spPr>
            <a:xfrm>
              <a:off x="1736449" y="-95598"/>
              <a:ext cx="21856" cy="34220"/>
            </a:xfrm>
            <a:custGeom>
              <a:avLst/>
              <a:gdLst/>
              <a:ahLst/>
              <a:cxnLst/>
              <a:rect l="l" t="t" r="r" b="b"/>
              <a:pathLst>
                <a:path w="753" h="1179" extrusionOk="0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5" y="126"/>
                    <a:pt x="51" y="200"/>
                    <a:pt x="25" y="300"/>
                  </a:cubicBezTo>
                  <a:cubicBezTo>
                    <a:pt x="1" y="326"/>
                    <a:pt x="1" y="350"/>
                    <a:pt x="1" y="400"/>
                  </a:cubicBezTo>
                  <a:lnTo>
                    <a:pt x="1" y="527"/>
                  </a:lnTo>
                  <a:lnTo>
                    <a:pt x="1" y="651"/>
                  </a:lnTo>
                  <a:lnTo>
                    <a:pt x="1" y="777"/>
                  </a:lnTo>
                  <a:cubicBezTo>
                    <a:pt x="1" y="801"/>
                    <a:pt x="1" y="851"/>
                    <a:pt x="25" y="877"/>
                  </a:cubicBezTo>
                  <a:cubicBezTo>
                    <a:pt x="51" y="978"/>
                    <a:pt x="75" y="1028"/>
                    <a:pt x="151" y="1078"/>
                  </a:cubicBezTo>
                  <a:cubicBezTo>
                    <a:pt x="225" y="1128"/>
                    <a:pt x="301" y="1178"/>
                    <a:pt x="375" y="1178"/>
                  </a:cubicBezTo>
                  <a:cubicBezTo>
                    <a:pt x="452" y="1178"/>
                    <a:pt x="526" y="1128"/>
                    <a:pt x="602" y="1078"/>
                  </a:cubicBezTo>
                  <a:cubicBezTo>
                    <a:pt x="676" y="1028"/>
                    <a:pt x="702" y="952"/>
                    <a:pt x="726" y="877"/>
                  </a:cubicBezTo>
                  <a:cubicBezTo>
                    <a:pt x="752" y="851"/>
                    <a:pt x="752" y="801"/>
                    <a:pt x="752" y="777"/>
                  </a:cubicBezTo>
                  <a:lnTo>
                    <a:pt x="752" y="651"/>
                  </a:lnTo>
                  <a:lnTo>
                    <a:pt x="752" y="527"/>
                  </a:lnTo>
                  <a:lnTo>
                    <a:pt x="752" y="400"/>
                  </a:lnTo>
                  <a:cubicBezTo>
                    <a:pt x="752" y="350"/>
                    <a:pt x="752" y="326"/>
                    <a:pt x="726" y="300"/>
                  </a:cubicBezTo>
                  <a:cubicBezTo>
                    <a:pt x="702" y="200"/>
                    <a:pt x="676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37"/>
            <p:cNvSpPr/>
            <p:nvPr/>
          </p:nvSpPr>
          <p:spPr>
            <a:xfrm>
              <a:off x="2115273" y="-142878"/>
              <a:ext cx="21856" cy="128726"/>
            </a:xfrm>
            <a:custGeom>
              <a:avLst/>
              <a:gdLst/>
              <a:ahLst/>
              <a:cxnLst/>
              <a:rect l="l" t="t" r="r" b="b"/>
              <a:pathLst>
                <a:path w="753" h="4435" extrusionOk="0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cubicBezTo>
                    <a:pt x="77" y="125"/>
                    <a:pt x="27" y="201"/>
                    <a:pt x="1" y="276"/>
                  </a:cubicBezTo>
                  <a:lnTo>
                    <a:pt x="1" y="402"/>
                  </a:lnTo>
                  <a:lnTo>
                    <a:pt x="1" y="526"/>
                  </a:lnTo>
                  <a:lnTo>
                    <a:pt x="1" y="3909"/>
                  </a:lnTo>
                  <a:lnTo>
                    <a:pt x="1" y="4034"/>
                  </a:lnTo>
                  <a:lnTo>
                    <a:pt x="1" y="4134"/>
                  </a:lnTo>
                  <a:cubicBezTo>
                    <a:pt x="27" y="4234"/>
                    <a:pt x="77" y="4284"/>
                    <a:pt x="151" y="4334"/>
                  </a:cubicBezTo>
                  <a:cubicBezTo>
                    <a:pt x="201" y="4411"/>
                    <a:pt x="277" y="4435"/>
                    <a:pt x="378" y="4435"/>
                  </a:cubicBezTo>
                  <a:cubicBezTo>
                    <a:pt x="452" y="4435"/>
                    <a:pt x="528" y="4411"/>
                    <a:pt x="602" y="4334"/>
                  </a:cubicBezTo>
                  <a:cubicBezTo>
                    <a:pt x="652" y="4284"/>
                    <a:pt x="702" y="4234"/>
                    <a:pt x="728" y="4134"/>
                  </a:cubicBezTo>
                  <a:cubicBezTo>
                    <a:pt x="728" y="4110"/>
                    <a:pt x="752" y="4084"/>
                    <a:pt x="752" y="4034"/>
                  </a:cubicBezTo>
                  <a:lnTo>
                    <a:pt x="752" y="3909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2"/>
                    <a:pt x="728" y="326"/>
                    <a:pt x="728" y="276"/>
                  </a:cubicBezTo>
                  <a:cubicBezTo>
                    <a:pt x="702" y="201"/>
                    <a:pt x="652" y="125"/>
                    <a:pt x="602" y="75"/>
                  </a:cubicBezTo>
                  <a:cubicBezTo>
                    <a:pt x="540" y="25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37"/>
            <p:cNvSpPr/>
            <p:nvPr/>
          </p:nvSpPr>
          <p:spPr>
            <a:xfrm>
              <a:off x="2209804" y="-103434"/>
              <a:ext cx="21856" cy="49313"/>
            </a:xfrm>
            <a:custGeom>
              <a:avLst/>
              <a:gdLst/>
              <a:ahLst/>
              <a:cxnLst/>
              <a:rect l="l" t="t" r="r" b="b"/>
              <a:pathLst>
                <a:path w="753" h="1699" extrusionOk="0">
                  <a:moveTo>
                    <a:pt x="377" y="0"/>
                  </a:moveTo>
                  <a:cubicBezTo>
                    <a:pt x="296" y="0"/>
                    <a:pt x="214" y="32"/>
                    <a:pt x="151" y="95"/>
                  </a:cubicBezTo>
                  <a:cubicBezTo>
                    <a:pt x="77" y="145"/>
                    <a:pt x="27" y="195"/>
                    <a:pt x="1" y="296"/>
                  </a:cubicBezTo>
                  <a:lnTo>
                    <a:pt x="1" y="396"/>
                  </a:lnTo>
                  <a:lnTo>
                    <a:pt x="1" y="520"/>
                  </a:lnTo>
                  <a:lnTo>
                    <a:pt x="1" y="1198"/>
                  </a:lnTo>
                  <a:lnTo>
                    <a:pt x="1" y="1298"/>
                  </a:lnTo>
                  <a:lnTo>
                    <a:pt x="1" y="1422"/>
                  </a:lnTo>
                  <a:cubicBezTo>
                    <a:pt x="27" y="1498"/>
                    <a:pt x="77" y="1572"/>
                    <a:pt x="151" y="1622"/>
                  </a:cubicBezTo>
                  <a:cubicBezTo>
                    <a:pt x="201" y="1673"/>
                    <a:pt x="301" y="1699"/>
                    <a:pt x="378" y="1699"/>
                  </a:cubicBezTo>
                  <a:cubicBezTo>
                    <a:pt x="452" y="1699"/>
                    <a:pt x="528" y="1673"/>
                    <a:pt x="602" y="1622"/>
                  </a:cubicBezTo>
                  <a:cubicBezTo>
                    <a:pt x="652" y="1572"/>
                    <a:pt x="702" y="1498"/>
                    <a:pt x="728" y="1422"/>
                  </a:cubicBezTo>
                  <a:cubicBezTo>
                    <a:pt x="728" y="1398"/>
                    <a:pt x="752" y="1348"/>
                    <a:pt x="752" y="1298"/>
                  </a:cubicBezTo>
                  <a:lnTo>
                    <a:pt x="752" y="1198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46"/>
                    <a:pt x="728" y="320"/>
                    <a:pt x="728" y="296"/>
                  </a:cubicBezTo>
                  <a:cubicBezTo>
                    <a:pt x="702" y="195"/>
                    <a:pt x="652" y="145"/>
                    <a:pt x="602" y="95"/>
                  </a:cubicBezTo>
                  <a:cubicBezTo>
                    <a:pt x="540" y="32"/>
                    <a:pt x="45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37"/>
            <p:cNvSpPr/>
            <p:nvPr/>
          </p:nvSpPr>
          <p:spPr>
            <a:xfrm>
              <a:off x="2162582" y="-118875"/>
              <a:ext cx="21827" cy="80748"/>
            </a:xfrm>
            <a:custGeom>
              <a:avLst/>
              <a:gdLst/>
              <a:ahLst/>
              <a:cxnLst/>
              <a:rect l="l" t="t" r="r" b="b"/>
              <a:pathLst>
                <a:path w="752" h="2782" extrusionOk="0">
                  <a:moveTo>
                    <a:pt x="375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4" y="126"/>
                    <a:pt x="24" y="200"/>
                    <a:pt x="0" y="276"/>
                  </a:cubicBezTo>
                  <a:lnTo>
                    <a:pt x="0" y="401"/>
                  </a:lnTo>
                  <a:lnTo>
                    <a:pt x="0" y="501"/>
                  </a:lnTo>
                  <a:lnTo>
                    <a:pt x="0" y="2255"/>
                  </a:lnTo>
                  <a:lnTo>
                    <a:pt x="0" y="2381"/>
                  </a:lnTo>
                  <a:lnTo>
                    <a:pt x="0" y="2505"/>
                  </a:lnTo>
                  <a:cubicBezTo>
                    <a:pt x="24" y="2581"/>
                    <a:pt x="74" y="2656"/>
                    <a:pt x="151" y="2706"/>
                  </a:cubicBezTo>
                  <a:cubicBezTo>
                    <a:pt x="201" y="2756"/>
                    <a:pt x="275" y="2782"/>
                    <a:pt x="375" y="2782"/>
                  </a:cubicBezTo>
                  <a:cubicBezTo>
                    <a:pt x="451" y="2782"/>
                    <a:pt x="525" y="2756"/>
                    <a:pt x="601" y="2706"/>
                  </a:cubicBezTo>
                  <a:cubicBezTo>
                    <a:pt x="652" y="2656"/>
                    <a:pt x="702" y="2581"/>
                    <a:pt x="726" y="2505"/>
                  </a:cubicBezTo>
                  <a:cubicBezTo>
                    <a:pt x="726" y="2455"/>
                    <a:pt x="752" y="2431"/>
                    <a:pt x="752" y="2381"/>
                  </a:cubicBezTo>
                  <a:lnTo>
                    <a:pt x="752" y="2255"/>
                  </a:lnTo>
                  <a:lnTo>
                    <a:pt x="752" y="501"/>
                  </a:lnTo>
                  <a:lnTo>
                    <a:pt x="752" y="401"/>
                  </a:lnTo>
                  <a:cubicBezTo>
                    <a:pt x="752" y="351"/>
                    <a:pt x="726" y="300"/>
                    <a:pt x="726" y="276"/>
                  </a:cubicBezTo>
                  <a:cubicBezTo>
                    <a:pt x="702" y="200"/>
                    <a:pt x="652" y="126"/>
                    <a:pt x="601" y="76"/>
                  </a:cubicBezTo>
                  <a:cubicBezTo>
                    <a:pt x="538" y="26"/>
                    <a:pt x="45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37"/>
            <p:cNvSpPr/>
            <p:nvPr/>
          </p:nvSpPr>
          <p:spPr>
            <a:xfrm>
              <a:off x="2020044" y="-198169"/>
              <a:ext cx="22552" cy="239282"/>
            </a:xfrm>
            <a:custGeom>
              <a:avLst/>
              <a:gdLst/>
              <a:ahLst/>
              <a:cxnLst/>
              <a:rect l="l" t="t" r="r" b="b"/>
              <a:pathLst>
                <a:path w="777" h="8244" extrusionOk="0">
                  <a:moveTo>
                    <a:pt x="385" y="1"/>
                  </a:moveTo>
                  <a:cubicBezTo>
                    <a:pt x="307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5" y="303"/>
                  </a:cubicBezTo>
                  <a:cubicBezTo>
                    <a:pt x="25" y="327"/>
                    <a:pt x="25" y="353"/>
                    <a:pt x="1" y="403"/>
                  </a:cubicBezTo>
                  <a:lnTo>
                    <a:pt x="1" y="527"/>
                  </a:lnTo>
                  <a:lnTo>
                    <a:pt x="1" y="7719"/>
                  </a:lnTo>
                  <a:lnTo>
                    <a:pt x="1" y="7843"/>
                  </a:lnTo>
                  <a:cubicBezTo>
                    <a:pt x="25" y="7869"/>
                    <a:pt x="25" y="7919"/>
                    <a:pt x="25" y="7943"/>
                  </a:cubicBezTo>
                  <a:cubicBezTo>
                    <a:pt x="51" y="8043"/>
                    <a:pt x="101" y="8093"/>
                    <a:pt x="151" y="8143"/>
                  </a:cubicBezTo>
                  <a:cubicBezTo>
                    <a:pt x="225" y="8194"/>
                    <a:pt x="301" y="8244"/>
                    <a:pt x="375" y="8244"/>
                  </a:cubicBezTo>
                  <a:cubicBezTo>
                    <a:pt x="476" y="8244"/>
                    <a:pt x="552" y="8194"/>
                    <a:pt x="602" y="8143"/>
                  </a:cubicBezTo>
                  <a:cubicBezTo>
                    <a:pt x="676" y="8093"/>
                    <a:pt x="726" y="8019"/>
                    <a:pt x="752" y="7943"/>
                  </a:cubicBezTo>
                  <a:lnTo>
                    <a:pt x="752" y="7843"/>
                  </a:lnTo>
                  <a:cubicBezTo>
                    <a:pt x="776" y="7793"/>
                    <a:pt x="776" y="7743"/>
                    <a:pt x="776" y="7719"/>
                  </a:cubicBezTo>
                  <a:lnTo>
                    <a:pt x="776" y="527"/>
                  </a:lnTo>
                  <a:cubicBezTo>
                    <a:pt x="776" y="477"/>
                    <a:pt x="776" y="453"/>
                    <a:pt x="752" y="403"/>
                  </a:cubicBezTo>
                  <a:lnTo>
                    <a:pt x="752" y="303"/>
                  </a:ln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64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37"/>
            <p:cNvSpPr/>
            <p:nvPr/>
          </p:nvSpPr>
          <p:spPr>
            <a:xfrm>
              <a:off x="1878232" y="-213958"/>
              <a:ext cx="21827" cy="270368"/>
            </a:xfrm>
            <a:custGeom>
              <a:avLst/>
              <a:gdLst/>
              <a:ahLst/>
              <a:cxnLst/>
              <a:rect l="l" t="t" r="r" b="b"/>
              <a:pathLst>
                <a:path w="752" h="9315" extrusionOk="0">
                  <a:moveTo>
                    <a:pt x="377" y="0"/>
                  </a:moveTo>
                  <a:cubicBezTo>
                    <a:pt x="295" y="0"/>
                    <a:pt x="214" y="32"/>
                    <a:pt x="150" y="95"/>
                  </a:cubicBezTo>
                  <a:cubicBezTo>
                    <a:pt x="100" y="145"/>
                    <a:pt x="50" y="219"/>
                    <a:pt x="26" y="295"/>
                  </a:cubicBezTo>
                  <a:cubicBezTo>
                    <a:pt x="26" y="319"/>
                    <a:pt x="0" y="370"/>
                    <a:pt x="0" y="396"/>
                  </a:cubicBezTo>
                  <a:lnTo>
                    <a:pt x="0" y="520"/>
                  </a:lnTo>
                  <a:lnTo>
                    <a:pt x="0" y="8788"/>
                  </a:lnTo>
                  <a:lnTo>
                    <a:pt x="0" y="8914"/>
                  </a:lnTo>
                  <a:cubicBezTo>
                    <a:pt x="0" y="8964"/>
                    <a:pt x="26" y="9014"/>
                    <a:pt x="26" y="9038"/>
                  </a:cubicBezTo>
                  <a:cubicBezTo>
                    <a:pt x="50" y="9114"/>
                    <a:pt x="100" y="9189"/>
                    <a:pt x="150" y="9239"/>
                  </a:cubicBezTo>
                  <a:cubicBezTo>
                    <a:pt x="227" y="9289"/>
                    <a:pt x="301" y="9315"/>
                    <a:pt x="377" y="9315"/>
                  </a:cubicBezTo>
                  <a:cubicBezTo>
                    <a:pt x="451" y="9315"/>
                    <a:pt x="551" y="9289"/>
                    <a:pt x="601" y="9239"/>
                  </a:cubicBezTo>
                  <a:cubicBezTo>
                    <a:pt x="678" y="9189"/>
                    <a:pt x="728" y="9114"/>
                    <a:pt x="752" y="9038"/>
                  </a:cubicBezTo>
                  <a:lnTo>
                    <a:pt x="752" y="8914"/>
                  </a:lnTo>
                  <a:lnTo>
                    <a:pt x="752" y="8788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8" y="219"/>
                    <a:pt x="678" y="145"/>
                    <a:pt x="601" y="95"/>
                  </a:cubicBezTo>
                  <a:cubicBezTo>
                    <a:pt x="539" y="32"/>
                    <a:pt x="458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9" name="Google Shape;679;p37"/>
            <p:cNvSpPr/>
            <p:nvPr/>
          </p:nvSpPr>
          <p:spPr>
            <a:xfrm>
              <a:off x="1925512" y="-158696"/>
              <a:ext cx="21856" cy="159841"/>
            </a:xfrm>
            <a:custGeom>
              <a:avLst/>
              <a:gdLst/>
              <a:ahLst/>
              <a:cxnLst/>
              <a:rect l="l" t="t" r="r" b="b"/>
              <a:pathLst>
                <a:path w="753" h="5507" extrusionOk="0">
                  <a:moveTo>
                    <a:pt x="376" y="0"/>
                  </a:moveTo>
                  <a:cubicBezTo>
                    <a:pt x="294" y="0"/>
                    <a:pt x="213" y="32"/>
                    <a:pt x="151" y="95"/>
                  </a:cubicBezTo>
                  <a:cubicBezTo>
                    <a:pt x="101" y="145"/>
                    <a:pt x="51" y="195"/>
                    <a:pt x="25" y="295"/>
                  </a:cubicBezTo>
                  <a:cubicBezTo>
                    <a:pt x="25" y="320"/>
                    <a:pt x="1" y="370"/>
                    <a:pt x="1" y="396"/>
                  </a:cubicBezTo>
                  <a:lnTo>
                    <a:pt x="1" y="520"/>
                  </a:lnTo>
                  <a:lnTo>
                    <a:pt x="1" y="4980"/>
                  </a:lnTo>
                  <a:lnTo>
                    <a:pt x="1" y="5106"/>
                  </a:lnTo>
                  <a:cubicBezTo>
                    <a:pt x="1" y="5156"/>
                    <a:pt x="25" y="5206"/>
                    <a:pt x="25" y="5230"/>
                  </a:cubicBezTo>
                  <a:cubicBezTo>
                    <a:pt x="51" y="5306"/>
                    <a:pt x="101" y="5380"/>
                    <a:pt x="151" y="5431"/>
                  </a:cubicBezTo>
                  <a:cubicBezTo>
                    <a:pt x="225" y="5481"/>
                    <a:pt x="301" y="5507"/>
                    <a:pt x="375" y="5507"/>
                  </a:cubicBezTo>
                  <a:cubicBezTo>
                    <a:pt x="476" y="5507"/>
                    <a:pt x="552" y="5481"/>
                    <a:pt x="602" y="5431"/>
                  </a:cubicBezTo>
                  <a:cubicBezTo>
                    <a:pt x="676" y="5380"/>
                    <a:pt x="726" y="5306"/>
                    <a:pt x="752" y="5230"/>
                  </a:cubicBezTo>
                  <a:lnTo>
                    <a:pt x="752" y="5106"/>
                  </a:lnTo>
                  <a:lnTo>
                    <a:pt x="752" y="4980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6" y="195"/>
                    <a:pt x="676" y="145"/>
                    <a:pt x="602" y="95"/>
                  </a:cubicBezTo>
                  <a:cubicBezTo>
                    <a:pt x="539" y="32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0" name="Google Shape;680;p37"/>
            <p:cNvSpPr/>
            <p:nvPr/>
          </p:nvSpPr>
          <p:spPr>
            <a:xfrm>
              <a:off x="2067296" y="-126886"/>
              <a:ext cx="22581" cy="96740"/>
            </a:xfrm>
            <a:custGeom>
              <a:avLst/>
              <a:gdLst/>
              <a:ahLst/>
              <a:cxnLst/>
              <a:rect l="l" t="t" r="r" b="b"/>
              <a:pathLst>
                <a:path w="778" h="3333" extrusionOk="0">
                  <a:moveTo>
                    <a:pt x="389" y="0"/>
                  </a:moveTo>
                  <a:cubicBezTo>
                    <a:pt x="307" y="0"/>
                    <a:pt x="226" y="25"/>
                    <a:pt x="150" y="75"/>
                  </a:cubicBezTo>
                  <a:cubicBezTo>
                    <a:pt x="100" y="125"/>
                    <a:pt x="50" y="202"/>
                    <a:pt x="26" y="276"/>
                  </a:cubicBezTo>
                  <a:lnTo>
                    <a:pt x="26" y="402"/>
                  </a:lnTo>
                  <a:cubicBezTo>
                    <a:pt x="0" y="426"/>
                    <a:pt x="0" y="476"/>
                    <a:pt x="0" y="526"/>
                  </a:cubicBezTo>
                  <a:lnTo>
                    <a:pt x="0" y="2807"/>
                  </a:lnTo>
                  <a:cubicBezTo>
                    <a:pt x="0" y="2857"/>
                    <a:pt x="0" y="2881"/>
                    <a:pt x="26" y="2932"/>
                  </a:cubicBezTo>
                  <a:lnTo>
                    <a:pt x="26" y="3058"/>
                  </a:lnTo>
                  <a:cubicBezTo>
                    <a:pt x="50" y="3132"/>
                    <a:pt x="100" y="3208"/>
                    <a:pt x="150" y="3258"/>
                  </a:cubicBezTo>
                  <a:cubicBezTo>
                    <a:pt x="227" y="3308"/>
                    <a:pt x="301" y="3332"/>
                    <a:pt x="401" y="3332"/>
                  </a:cubicBezTo>
                  <a:cubicBezTo>
                    <a:pt x="477" y="3332"/>
                    <a:pt x="551" y="3308"/>
                    <a:pt x="627" y="3258"/>
                  </a:cubicBezTo>
                  <a:cubicBezTo>
                    <a:pt x="678" y="3208"/>
                    <a:pt x="728" y="3132"/>
                    <a:pt x="752" y="3058"/>
                  </a:cubicBezTo>
                  <a:cubicBezTo>
                    <a:pt x="752" y="3008"/>
                    <a:pt x="752" y="2982"/>
                    <a:pt x="778" y="2932"/>
                  </a:cubicBezTo>
                  <a:lnTo>
                    <a:pt x="778" y="2807"/>
                  </a:lnTo>
                  <a:lnTo>
                    <a:pt x="778" y="526"/>
                  </a:lnTo>
                  <a:lnTo>
                    <a:pt x="778" y="402"/>
                  </a:lnTo>
                  <a:cubicBezTo>
                    <a:pt x="752" y="352"/>
                    <a:pt x="752" y="326"/>
                    <a:pt x="752" y="276"/>
                  </a:cubicBezTo>
                  <a:cubicBezTo>
                    <a:pt x="728" y="202"/>
                    <a:pt x="678" y="125"/>
                    <a:pt x="627" y="75"/>
                  </a:cubicBezTo>
                  <a:cubicBezTo>
                    <a:pt x="552" y="25"/>
                    <a:pt x="471" y="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37"/>
            <p:cNvSpPr/>
            <p:nvPr/>
          </p:nvSpPr>
          <p:spPr>
            <a:xfrm>
              <a:off x="1081983" y="-91244"/>
              <a:ext cx="21856" cy="25484"/>
            </a:xfrm>
            <a:custGeom>
              <a:avLst/>
              <a:gdLst/>
              <a:ahLst/>
              <a:cxnLst/>
              <a:rect l="l" t="t" r="r" b="b"/>
              <a:pathLst>
                <a:path w="753" h="878" extrusionOk="0">
                  <a:moveTo>
                    <a:pt x="376" y="1"/>
                  </a:moveTo>
                  <a:cubicBezTo>
                    <a:pt x="295" y="1"/>
                    <a:pt x="213" y="26"/>
                    <a:pt x="151" y="76"/>
                  </a:cubicBezTo>
                  <a:cubicBezTo>
                    <a:pt x="75" y="126"/>
                    <a:pt x="25" y="200"/>
                    <a:pt x="1" y="276"/>
                  </a:cubicBezTo>
                  <a:lnTo>
                    <a:pt x="1" y="351"/>
                  </a:lnTo>
                  <a:lnTo>
                    <a:pt x="1" y="501"/>
                  </a:lnTo>
                  <a:lnTo>
                    <a:pt x="1" y="601"/>
                  </a:lnTo>
                  <a:cubicBezTo>
                    <a:pt x="25" y="677"/>
                    <a:pt x="75" y="751"/>
                    <a:pt x="151" y="802"/>
                  </a:cubicBezTo>
                  <a:cubicBezTo>
                    <a:pt x="201" y="852"/>
                    <a:pt x="276" y="878"/>
                    <a:pt x="376" y="878"/>
                  </a:cubicBezTo>
                  <a:cubicBezTo>
                    <a:pt x="452" y="878"/>
                    <a:pt x="526" y="852"/>
                    <a:pt x="602" y="802"/>
                  </a:cubicBezTo>
                  <a:cubicBezTo>
                    <a:pt x="652" y="751"/>
                    <a:pt x="702" y="677"/>
                    <a:pt x="727" y="601"/>
                  </a:cubicBezTo>
                  <a:cubicBezTo>
                    <a:pt x="727" y="577"/>
                    <a:pt x="727" y="551"/>
                    <a:pt x="753" y="501"/>
                  </a:cubicBezTo>
                  <a:lnTo>
                    <a:pt x="753" y="351"/>
                  </a:lnTo>
                  <a:cubicBezTo>
                    <a:pt x="727" y="327"/>
                    <a:pt x="727" y="301"/>
                    <a:pt x="727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37"/>
            <p:cNvSpPr/>
            <p:nvPr/>
          </p:nvSpPr>
          <p:spPr>
            <a:xfrm>
              <a:off x="1034702" y="-91244"/>
              <a:ext cx="21856" cy="25484"/>
            </a:xfrm>
            <a:custGeom>
              <a:avLst/>
              <a:gdLst/>
              <a:ahLst/>
              <a:cxnLst/>
              <a:rect l="l" t="t" r="r" b="b"/>
              <a:pathLst>
                <a:path w="753" h="878" extrusionOk="0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0" y="276"/>
                  </a:cubicBezTo>
                  <a:lnTo>
                    <a:pt x="0" y="351"/>
                  </a:lnTo>
                  <a:lnTo>
                    <a:pt x="0" y="501"/>
                  </a:lnTo>
                  <a:lnTo>
                    <a:pt x="0" y="601"/>
                  </a:lnTo>
                  <a:cubicBezTo>
                    <a:pt x="27" y="677"/>
                    <a:pt x="77" y="751"/>
                    <a:pt x="151" y="802"/>
                  </a:cubicBezTo>
                  <a:cubicBezTo>
                    <a:pt x="201" y="852"/>
                    <a:pt x="277" y="878"/>
                    <a:pt x="377" y="878"/>
                  </a:cubicBezTo>
                  <a:cubicBezTo>
                    <a:pt x="451" y="878"/>
                    <a:pt x="528" y="852"/>
                    <a:pt x="602" y="802"/>
                  </a:cubicBezTo>
                  <a:cubicBezTo>
                    <a:pt x="652" y="751"/>
                    <a:pt x="702" y="677"/>
                    <a:pt x="728" y="601"/>
                  </a:cubicBezTo>
                  <a:lnTo>
                    <a:pt x="728" y="501"/>
                  </a:lnTo>
                  <a:lnTo>
                    <a:pt x="752" y="501"/>
                  </a:lnTo>
                  <a:lnTo>
                    <a:pt x="752" y="351"/>
                  </a:lnTo>
                  <a:lnTo>
                    <a:pt x="728" y="351"/>
                  </a:lnTo>
                  <a:lnTo>
                    <a:pt x="728" y="276"/>
                  </a:ln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37"/>
            <p:cNvSpPr/>
            <p:nvPr/>
          </p:nvSpPr>
          <p:spPr>
            <a:xfrm>
              <a:off x="2489801" y="-292701"/>
              <a:ext cx="21856" cy="428351"/>
            </a:xfrm>
            <a:custGeom>
              <a:avLst/>
              <a:gdLst/>
              <a:ahLst/>
              <a:cxnLst/>
              <a:rect l="l" t="t" r="r" b="b"/>
              <a:pathLst>
                <a:path w="753" h="14758" extrusionOk="0">
                  <a:moveTo>
                    <a:pt x="376" y="1"/>
                  </a:moveTo>
                  <a:cubicBezTo>
                    <a:pt x="294" y="1"/>
                    <a:pt x="213" y="26"/>
                    <a:pt x="151" y="76"/>
                  </a:cubicBezTo>
                  <a:cubicBezTo>
                    <a:pt x="75" y="126"/>
                    <a:pt x="25" y="202"/>
                    <a:pt x="25" y="276"/>
                  </a:cubicBezTo>
                  <a:cubicBezTo>
                    <a:pt x="0" y="327"/>
                    <a:pt x="0" y="353"/>
                    <a:pt x="0" y="403"/>
                  </a:cubicBezTo>
                  <a:lnTo>
                    <a:pt x="0" y="527"/>
                  </a:lnTo>
                  <a:lnTo>
                    <a:pt x="0" y="14233"/>
                  </a:lnTo>
                  <a:lnTo>
                    <a:pt x="0" y="14357"/>
                  </a:lnTo>
                  <a:cubicBezTo>
                    <a:pt x="0" y="14407"/>
                    <a:pt x="0" y="14433"/>
                    <a:pt x="25" y="14457"/>
                  </a:cubicBezTo>
                  <a:cubicBezTo>
                    <a:pt x="25" y="14557"/>
                    <a:pt x="75" y="14633"/>
                    <a:pt x="151" y="14684"/>
                  </a:cubicBezTo>
                  <a:cubicBezTo>
                    <a:pt x="201" y="14734"/>
                    <a:pt x="301" y="14758"/>
                    <a:pt x="375" y="14758"/>
                  </a:cubicBezTo>
                  <a:cubicBezTo>
                    <a:pt x="451" y="14758"/>
                    <a:pt x="526" y="14734"/>
                    <a:pt x="602" y="14684"/>
                  </a:cubicBezTo>
                  <a:cubicBezTo>
                    <a:pt x="652" y="14633"/>
                    <a:pt x="702" y="14557"/>
                    <a:pt x="726" y="14457"/>
                  </a:cubicBezTo>
                  <a:cubicBezTo>
                    <a:pt x="752" y="14433"/>
                    <a:pt x="752" y="14407"/>
                    <a:pt x="752" y="14357"/>
                  </a:cubicBezTo>
                  <a:lnTo>
                    <a:pt x="752" y="14233"/>
                  </a:lnTo>
                  <a:lnTo>
                    <a:pt x="752" y="527"/>
                  </a:lnTo>
                  <a:lnTo>
                    <a:pt x="752" y="403"/>
                  </a:lnTo>
                  <a:cubicBezTo>
                    <a:pt x="752" y="353"/>
                    <a:pt x="752" y="327"/>
                    <a:pt x="726" y="276"/>
                  </a:cubicBezTo>
                  <a:cubicBezTo>
                    <a:pt x="702" y="202"/>
                    <a:pt x="652" y="126"/>
                    <a:pt x="602" y="76"/>
                  </a:cubicBezTo>
                  <a:cubicBezTo>
                    <a:pt x="539" y="26"/>
                    <a:pt x="457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37"/>
            <p:cNvSpPr/>
            <p:nvPr/>
          </p:nvSpPr>
          <p:spPr>
            <a:xfrm>
              <a:off x="2442491" y="-284661"/>
              <a:ext cx="21856" cy="412358"/>
            </a:xfrm>
            <a:custGeom>
              <a:avLst/>
              <a:gdLst/>
              <a:ahLst/>
              <a:cxnLst/>
              <a:rect l="l" t="t" r="r" b="b"/>
              <a:pathLst>
                <a:path w="753" h="14207" extrusionOk="0">
                  <a:moveTo>
                    <a:pt x="378" y="0"/>
                  </a:moveTo>
                  <a:cubicBezTo>
                    <a:pt x="296" y="0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0"/>
                  </a:lnTo>
                  <a:lnTo>
                    <a:pt x="1" y="527"/>
                  </a:lnTo>
                  <a:lnTo>
                    <a:pt x="1" y="13679"/>
                  </a:lnTo>
                  <a:lnTo>
                    <a:pt x="1" y="13805"/>
                  </a:lnTo>
                  <a:lnTo>
                    <a:pt x="1" y="13905"/>
                  </a:lnTo>
                  <a:cubicBezTo>
                    <a:pt x="27" y="14006"/>
                    <a:pt x="77" y="14080"/>
                    <a:pt x="151" y="14130"/>
                  </a:cubicBezTo>
                  <a:cubicBezTo>
                    <a:pt x="201" y="14180"/>
                    <a:pt x="302" y="14206"/>
                    <a:pt x="378" y="14206"/>
                  </a:cubicBezTo>
                  <a:cubicBezTo>
                    <a:pt x="452" y="14206"/>
                    <a:pt x="528" y="14180"/>
                    <a:pt x="602" y="14130"/>
                  </a:cubicBezTo>
                  <a:cubicBezTo>
                    <a:pt x="652" y="14080"/>
                    <a:pt x="702" y="14006"/>
                    <a:pt x="729" y="13905"/>
                  </a:cubicBezTo>
                  <a:cubicBezTo>
                    <a:pt x="729" y="13879"/>
                    <a:pt x="753" y="13855"/>
                    <a:pt x="753" y="13805"/>
                  </a:cubicBezTo>
                  <a:lnTo>
                    <a:pt x="753" y="13679"/>
                  </a:lnTo>
                  <a:lnTo>
                    <a:pt x="753" y="527"/>
                  </a:lnTo>
                  <a:lnTo>
                    <a:pt x="753" y="400"/>
                  </a:lnTo>
                  <a:cubicBezTo>
                    <a:pt x="753" y="350"/>
                    <a:pt x="729" y="326"/>
                    <a:pt x="729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9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37"/>
            <p:cNvSpPr/>
            <p:nvPr/>
          </p:nvSpPr>
          <p:spPr>
            <a:xfrm>
              <a:off x="1223766" y="-87616"/>
              <a:ext cx="21856" cy="18199"/>
            </a:xfrm>
            <a:custGeom>
              <a:avLst/>
              <a:gdLst/>
              <a:ahLst/>
              <a:cxnLst/>
              <a:rect l="l" t="t" r="r" b="b"/>
              <a:pathLst>
                <a:path w="753" h="627" extrusionOk="0">
                  <a:moveTo>
                    <a:pt x="377" y="0"/>
                  </a:moveTo>
                  <a:cubicBezTo>
                    <a:pt x="296" y="0"/>
                    <a:pt x="214" y="25"/>
                    <a:pt x="151" y="75"/>
                  </a:cubicBezTo>
                  <a:lnTo>
                    <a:pt x="77" y="151"/>
                  </a:lnTo>
                  <a:lnTo>
                    <a:pt x="77" y="101"/>
                  </a:lnTo>
                  <a:lnTo>
                    <a:pt x="1" y="101"/>
                  </a:lnTo>
                  <a:lnTo>
                    <a:pt x="1" y="526"/>
                  </a:lnTo>
                  <a:lnTo>
                    <a:pt x="77" y="526"/>
                  </a:lnTo>
                  <a:lnTo>
                    <a:pt x="77" y="452"/>
                  </a:lnTo>
                  <a:cubicBezTo>
                    <a:pt x="101" y="502"/>
                    <a:pt x="127" y="526"/>
                    <a:pt x="151" y="552"/>
                  </a:cubicBezTo>
                  <a:cubicBezTo>
                    <a:pt x="201" y="602"/>
                    <a:pt x="301" y="626"/>
                    <a:pt x="377" y="626"/>
                  </a:cubicBezTo>
                  <a:cubicBezTo>
                    <a:pt x="451" y="626"/>
                    <a:pt x="528" y="602"/>
                    <a:pt x="602" y="552"/>
                  </a:cubicBezTo>
                  <a:cubicBezTo>
                    <a:pt x="628" y="526"/>
                    <a:pt x="652" y="502"/>
                    <a:pt x="678" y="452"/>
                  </a:cubicBezTo>
                  <a:lnTo>
                    <a:pt x="678" y="526"/>
                  </a:lnTo>
                  <a:lnTo>
                    <a:pt x="752" y="526"/>
                  </a:lnTo>
                  <a:lnTo>
                    <a:pt x="752" y="101"/>
                  </a:lnTo>
                  <a:lnTo>
                    <a:pt x="678" y="101"/>
                  </a:lnTo>
                  <a:lnTo>
                    <a:pt x="678" y="151"/>
                  </a:lnTo>
                  <a:lnTo>
                    <a:pt x="602" y="75"/>
                  </a:lnTo>
                  <a:cubicBezTo>
                    <a:pt x="540" y="25"/>
                    <a:pt x="458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37"/>
            <p:cNvSpPr/>
            <p:nvPr/>
          </p:nvSpPr>
          <p:spPr>
            <a:xfrm>
              <a:off x="1267389" y="-99255"/>
              <a:ext cx="21856" cy="41477"/>
            </a:xfrm>
            <a:custGeom>
              <a:avLst/>
              <a:gdLst/>
              <a:ahLst/>
              <a:cxnLst/>
              <a:rect l="l" t="t" r="r" b="b"/>
              <a:pathLst>
                <a:path w="753" h="1429" extrusionOk="0">
                  <a:moveTo>
                    <a:pt x="368" y="0"/>
                  </a:moveTo>
                  <a:cubicBezTo>
                    <a:pt x="289" y="0"/>
                    <a:pt x="214" y="25"/>
                    <a:pt x="151" y="75"/>
                  </a:cubicBezTo>
                  <a:cubicBezTo>
                    <a:pt x="77" y="126"/>
                    <a:pt x="27" y="202"/>
                    <a:pt x="1" y="276"/>
                  </a:cubicBezTo>
                  <a:lnTo>
                    <a:pt x="1" y="402"/>
                  </a:lnTo>
                  <a:lnTo>
                    <a:pt x="1" y="526"/>
                  </a:lnTo>
                  <a:lnTo>
                    <a:pt x="1" y="903"/>
                  </a:lnTo>
                  <a:lnTo>
                    <a:pt x="1" y="1027"/>
                  </a:lnTo>
                  <a:lnTo>
                    <a:pt x="1" y="1154"/>
                  </a:lnTo>
                  <a:cubicBezTo>
                    <a:pt x="27" y="1228"/>
                    <a:pt x="77" y="1304"/>
                    <a:pt x="151" y="1354"/>
                  </a:cubicBezTo>
                  <a:cubicBezTo>
                    <a:pt x="201" y="1404"/>
                    <a:pt x="277" y="1428"/>
                    <a:pt x="378" y="1428"/>
                  </a:cubicBezTo>
                  <a:cubicBezTo>
                    <a:pt x="452" y="1428"/>
                    <a:pt x="528" y="1404"/>
                    <a:pt x="602" y="1354"/>
                  </a:cubicBezTo>
                  <a:cubicBezTo>
                    <a:pt x="652" y="1304"/>
                    <a:pt x="702" y="1228"/>
                    <a:pt x="728" y="1154"/>
                  </a:cubicBezTo>
                  <a:cubicBezTo>
                    <a:pt x="728" y="1104"/>
                    <a:pt x="728" y="1078"/>
                    <a:pt x="752" y="1027"/>
                  </a:cubicBezTo>
                  <a:lnTo>
                    <a:pt x="752" y="903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28" y="352"/>
                    <a:pt x="728" y="302"/>
                    <a:pt x="728" y="276"/>
                  </a:cubicBezTo>
                  <a:cubicBezTo>
                    <a:pt x="702" y="202"/>
                    <a:pt x="652" y="126"/>
                    <a:pt x="602" y="75"/>
                  </a:cubicBezTo>
                  <a:cubicBezTo>
                    <a:pt x="527" y="25"/>
                    <a:pt x="446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37"/>
            <p:cNvSpPr/>
            <p:nvPr/>
          </p:nvSpPr>
          <p:spPr>
            <a:xfrm>
              <a:off x="1409230" y="-111155"/>
              <a:ext cx="21827" cy="65016"/>
            </a:xfrm>
            <a:custGeom>
              <a:avLst/>
              <a:gdLst/>
              <a:ahLst/>
              <a:cxnLst/>
              <a:rect l="l" t="t" r="r" b="b"/>
              <a:pathLst>
                <a:path w="752" h="2240" extrusionOk="0">
                  <a:moveTo>
                    <a:pt x="362" y="0"/>
                  </a:moveTo>
                  <a:cubicBezTo>
                    <a:pt x="285" y="0"/>
                    <a:pt x="209" y="26"/>
                    <a:pt x="151" y="85"/>
                  </a:cubicBezTo>
                  <a:cubicBezTo>
                    <a:pt x="74" y="135"/>
                    <a:pt x="24" y="211"/>
                    <a:pt x="0" y="285"/>
                  </a:cubicBezTo>
                  <a:lnTo>
                    <a:pt x="0" y="385"/>
                  </a:lnTo>
                  <a:lnTo>
                    <a:pt x="0" y="511"/>
                  </a:lnTo>
                  <a:lnTo>
                    <a:pt x="0" y="1588"/>
                  </a:lnTo>
                  <a:lnTo>
                    <a:pt x="0" y="1838"/>
                  </a:lnTo>
                  <a:lnTo>
                    <a:pt x="0" y="1965"/>
                  </a:lnTo>
                  <a:cubicBezTo>
                    <a:pt x="24" y="2039"/>
                    <a:pt x="74" y="2115"/>
                    <a:pt x="151" y="2165"/>
                  </a:cubicBezTo>
                  <a:cubicBezTo>
                    <a:pt x="201" y="2215"/>
                    <a:pt x="301" y="2239"/>
                    <a:pt x="375" y="2239"/>
                  </a:cubicBezTo>
                  <a:cubicBezTo>
                    <a:pt x="451" y="2239"/>
                    <a:pt x="525" y="2215"/>
                    <a:pt x="602" y="2165"/>
                  </a:cubicBezTo>
                  <a:cubicBezTo>
                    <a:pt x="652" y="2115"/>
                    <a:pt x="702" y="2039"/>
                    <a:pt x="726" y="1965"/>
                  </a:cubicBezTo>
                  <a:cubicBezTo>
                    <a:pt x="752" y="1939"/>
                    <a:pt x="752" y="1888"/>
                    <a:pt x="752" y="1838"/>
                  </a:cubicBezTo>
                  <a:lnTo>
                    <a:pt x="752" y="1588"/>
                  </a:lnTo>
                  <a:lnTo>
                    <a:pt x="752" y="511"/>
                  </a:lnTo>
                  <a:lnTo>
                    <a:pt x="752" y="385"/>
                  </a:lnTo>
                  <a:cubicBezTo>
                    <a:pt x="752" y="361"/>
                    <a:pt x="752" y="311"/>
                    <a:pt x="726" y="285"/>
                  </a:cubicBezTo>
                  <a:cubicBezTo>
                    <a:pt x="702" y="211"/>
                    <a:pt x="652" y="135"/>
                    <a:pt x="602" y="85"/>
                  </a:cubicBezTo>
                  <a:cubicBezTo>
                    <a:pt x="535" y="32"/>
                    <a:pt x="448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37"/>
            <p:cNvSpPr/>
            <p:nvPr/>
          </p:nvSpPr>
          <p:spPr>
            <a:xfrm>
              <a:off x="1314699" y="-103434"/>
              <a:ext cx="21827" cy="49313"/>
            </a:xfrm>
            <a:custGeom>
              <a:avLst/>
              <a:gdLst/>
              <a:ahLst/>
              <a:cxnLst/>
              <a:rect l="l" t="t" r="r" b="b"/>
              <a:pathLst>
                <a:path w="752" h="1699" extrusionOk="0">
                  <a:moveTo>
                    <a:pt x="375" y="0"/>
                  </a:moveTo>
                  <a:cubicBezTo>
                    <a:pt x="294" y="0"/>
                    <a:pt x="213" y="32"/>
                    <a:pt x="151" y="95"/>
                  </a:cubicBezTo>
                  <a:cubicBezTo>
                    <a:pt x="74" y="145"/>
                    <a:pt x="24" y="195"/>
                    <a:pt x="0" y="296"/>
                  </a:cubicBezTo>
                  <a:lnTo>
                    <a:pt x="0" y="396"/>
                  </a:lnTo>
                  <a:lnTo>
                    <a:pt x="0" y="520"/>
                  </a:lnTo>
                  <a:lnTo>
                    <a:pt x="0" y="1198"/>
                  </a:lnTo>
                  <a:lnTo>
                    <a:pt x="0" y="1298"/>
                  </a:lnTo>
                  <a:lnTo>
                    <a:pt x="0" y="1422"/>
                  </a:lnTo>
                  <a:cubicBezTo>
                    <a:pt x="24" y="1498"/>
                    <a:pt x="74" y="1572"/>
                    <a:pt x="151" y="1622"/>
                  </a:cubicBezTo>
                  <a:cubicBezTo>
                    <a:pt x="201" y="1673"/>
                    <a:pt x="275" y="1699"/>
                    <a:pt x="375" y="1699"/>
                  </a:cubicBezTo>
                  <a:cubicBezTo>
                    <a:pt x="451" y="1699"/>
                    <a:pt x="525" y="1673"/>
                    <a:pt x="602" y="1622"/>
                  </a:cubicBezTo>
                  <a:cubicBezTo>
                    <a:pt x="652" y="1572"/>
                    <a:pt x="702" y="1498"/>
                    <a:pt x="726" y="1422"/>
                  </a:cubicBezTo>
                  <a:cubicBezTo>
                    <a:pt x="726" y="1398"/>
                    <a:pt x="752" y="1348"/>
                    <a:pt x="752" y="1298"/>
                  </a:cubicBezTo>
                  <a:lnTo>
                    <a:pt x="752" y="1198"/>
                  </a:lnTo>
                  <a:lnTo>
                    <a:pt x="752" y="520"/>
                  </a:lnTo>
                  <a:lnTo>
                    <a:pt x="752" y="396"/>
                  </a:lnTo>
                  <a:cubicBezTo>
                    <a:pt x="752" y="346"/>
                    <a:pt x="726" y="320"/>
                    <a:pt x="726" y="296"/>
                  </a:cubicBezTo>
                  <a:cubicBezTo>
                    <a:pt x="702" y="195"/>
                    <a:pt x="652" y="145"/>
                    <a:pt x="602" y="95"/>
                  </a:cubicBezTo>
                  <a:cubicBezTo>
                    <a:pt x="538" y="32"/>
                    <a:pt x="45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37"/>
            <p:cNvSpPr/>
            <p:nvPr/>
          </p:nvSpPr>
          <p:spPr>
            <a:xfrm>
              <a:off x="1361921" y="-146506"/>
              <a:ext cx="21856" cy="136011"/>
            </a:xfrm>
            <a:custGeom>
              <a:avLst/>
              <a:gdLst/>
              <a:ahLst/>
              <a:cxnLst/>
              <a:rect l="l" t="t" r="r" b="b"/>
              <a:pathLst>
                <a:path w="753" h="4686" extrusionOk="0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1"/>
                  </a:lnTo>
                  <a:lnTo>
                    <a:pt x="1" y="527"/>
                  </a:lnTo>
                  <a:lnTo>
                    <a:pt x="1" y="4159"/>
                  </a:lnTo>
                  <a:lnTo>
                    <a:pt x="1" y="4285"/>
                  </a:lnTo>
                  <a:lnTo>
                    <a:pt x="1" y="4409"/>
                  </a:lnTo>
                  <a:cubicBezTo>
                    <a:pt x="27" y="4485"/>
                    <a:pt x="77" y="4560"/>
                    <a:pt x="151" y="4610"/>
                  </a:cubicBezTo>
                  <a:cubicBezTo>
                    <a:pt x="201" y="4660"/>
                    <a:pt x="301" y="4686"/>
                    <a:pt x="378" y="4686"/>
                  </a:cubicBezTo>
                  <a:cubicBezTo>
                    <a:pt x="452" y="4686"/>
                    <a:pt x="528" y="4660"/>
                    <a:pt x="602" y="4610"/>
                  </a:cubicBezTo>
                  <a:cubicBezTo>
                    <a:pt x="652" y="4560"/>
                    <a:pt x="702" y="4485"/>
                    <a:pt x="728" y="4409"/>
                  </a:cubicBezTo>
                  <a:cubicBezTo>
                    <a:pt x="728" y="4359"/>
                    <a:pt x="752" y="4335"/>
                    <a:pt x="752" y="4285"/>
                  </a:cubicBezTo>
                  <a:lnTo>
                    <a:pt x="752" y="4159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1"/>
                    <a:pt x="728" y="300"/>
                    <a:pt x="728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9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37"/>
            <p:cNvSpPr/>
            <p:nvPr/>
          </p:nvSpPr>
          <p:spPr>
            <a:xfrm>
              <a:off x="1129234" y="-91244"/>
              <a:ext cx="21856" cy="25484"/>
            </a:xfrm>
            <a:custGeom>
              <a:avLst/>
              <a:gdLst/>
              <a:ahLst/>
              <a:cxnLst/>
              <a:rect l="l" t="t" r="r" b="b"/>
              <a:pathLst>
                <a:path w="753" h="878" extrusionOk="0">
                  <a:moveTo>
                    <a:pt x="377" y="1"/>
                  </a:moveTo>
                  <a:cubicBezTo>
                    <a:pt x="296" y="1"/>
                    <a:pt x="214" y="26"/>
                    <a:pt x="151" y="76"/>
                  </a:cubicBezTo>
                  <a:cubicBezTo>
                    <a:pt x="77" y="126"/>
                    <a:pt x="27" y="200"/>
                    <a:pt x="0" y="276"/>
                  </a:cubicBezTo>
                  <a:lnTo>
                    <a:pt x="0" y="351"/>
                  </a:lnTo>
                  <a:lnTo>
                    <a:pt x="0" y="501"/>
                  </a:lnTo>
                  <a:lnTo>
                    <a:pt x="0" y="601"/>
                  </a:lnTo>
                  <a:cubicBezTo>
                    <a:pt x="27" y="677"/>
                    <a:pt x="77" y="751"/>
                    <a:pt x="151" y="802"/>
                  </a:cubicBezTo>
                  <a:cubicBezTo>
                    <a:pt x="201" y="852"/>
                    <a:pt x="301" y="878"/>
                    <a:pt x="377" y="878"/>
                  </a:cubicBezTo>
                  <a:cubicBezTo>
                    <a:pt x="451" y="878"/>
                    <a:pt x="528" y="852"/>
                    <a:pt x="602" y="802"/>
                  </a:cubicBezTo>
                  <a:cubicBezTo>
                    <a:pt x="652" y="751"/>
                    <a:pt x="702" y="677"/>
                    <a:pt x="728" y="601"/>
                  </a:cubicBezTo>
                  <a:cubicBezTo>
                    <a:pt x="728" y="577"/>
                    <a:pt x="752" y="551"/>
                    <a:pt x="752" y="501"/>
                  </a:cubicBezTo>
                  <a:lnTo>
                    <a:pt x="752" y="351"/>
                  </a:lnTo>
                  <a:cubicBezTo>
                    <a:pt x="752" y="327"/>
                    <a:pt x="728" y="301"/>
                    <a:pt x="728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40" y="26"/>
                    <a:pt x="458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37"/>
            <p:cNvSpPr/>
            <p:nvPr/>
          </p:nvSpPr>
          <p:spPr>
            <a:xfrm>
              <a:off x="1176515" y="-99255"/>
              <a:ext cx="21856" cy="41477"/>
            </a:xfrm>
            <a:custGeom>
              <a:avLst/>
              <a:gdLst/>
              <a:ahLst/>
              <a:cxnLst/>
              <a:rect l="l" t="t" r="r" b="b"/>
              <a:pathLst>
                <a:path w="753" h="1429" extrusionOk="0">
                  <a:moveTo>
                    <a:pt x="376" y="0"/>
                  </a:moveTo>
                  <a:cubicBezTo>
                    <a:pt x="295" y="0"/>
                    <a:pt x="213" y="25"/>
                    <a:pt x="151" y="75"/>
                  </a:cubicBezTo>
                  <a:cubicBezTo>
                    <a:pt x="75" y="126"/>
                    <a:pt x="25" y="202"/>
                    <a:pt x="25" y="276"/>
                  </a:cubicBezTo>
                  <a:cubicBezTo>
                    <a:pt x="1" y="302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903"/>
                  </a:lnTo>
                  <a:lnTo>
                    <a:pt x="1" y="1027"/>
                  </a:lnTo>
                  <a:cubicBezTo>
                    <a:pt x="1" y="1078"/>
                    <a:pt x="1" y="1104"/>
                    <a:pt x="25" y="1154"/>
                  </a:cubicBezTo>
                  <a:cubicBezTo>
                    <a:pt x="25" y="1228"/>
                    <a:pt x="75" y="1304"/>
                    <a:pt x="151" y="1354"/>
                  </a:cubicBezTo>
                  <a:cubicBezTo>
                    <a:pt x="201" y="1404"/>
                    <a:pt x="302" y="1428"/>
                    <a:pt x="376" y="1428"/>
                  </a:cubicBezTo>
                  <a:cubicBezTo>
                    <a:pt x="452" y="1428"/>
                    <a:pt x="526" y="1404"/>
                    <a:pt x="602" y="1354"/>
                  </a:cubicBezTo>
                  <a:cubicBezTo>
                    <a:pt x="652" y="1304"/>
                    <a:pt x="703" y="1228"/>
                    <a:pt x="727" y="1154"/>
                  </a:cubicBezTo>
                  <a:cubicBezTo>
                    <a:pt x="753" y="1104"/>
                    <a:pt x="753" y="1078"/>
                    <a:pt x="753" y="1027"/>
                  </a:cubicBezTo>
                  <a:lnTo>
                    <a:pt x="753" y="903"/>
                  </a:lnTo>
                  <a:lnTo>
                    <a:pt x="753" y="526"/>
                  </a:lnTo>
                  <a:lnTo>
                    <a:pt x="753" y="402"/>
                  </a:lnTo>
                  <a:cubicBezTo>
                    <a:pt x="753" y="352"/>
                    <a:pt x="753" y="302"/>
                    <a:pt x="727" y="276"/>
                  </a:cubicBezTo>
                  <a:cubicBezTo>
                    <a:pt x="703" y="202"/>
                    <a:pt x="652" y="126"/>
                    <a:pt x="602" y="75"/>
                  </a:cubicBezTo>
                  <a:cubicBezTo>
                    <a:pt x="539" y="25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37"/>
            <p:cNvSpPr/>
            <p:nvPr/>
          </p:nvSpPr>
          <p:spPr>
            <a:xfrm>
              <a:off x="3803057" y="-87587"/>
              <a:ext cx="21856" cy="18170"/>
            </a:xfrm>
            <a:custGeom>
              <a:avLst/>
              <a:gdLst/>
              <a:ahLst/>
              <a:cxnLst/>
              <a:rect l="l" t="t" r="r" b="b"/>
              <a:pathLst>
                <a:path w="753" h="626" extrusionOk="0">
                  <a:moveTo>
                    <a:pt x="376" y="0"/>
                  </a:moveTo>
                  <a:cubicBezTo>
                    <a:pt x="302" y="0"/>
                    <a:pt x="201" y="24"/>
                    <a:pt x="151" y="74"/>
                  </a:cubicBezTo>
                  <a:lnTo>
                    <a:pt x="75" y="150"/>
                  </a:lnTo>
                  <a:lnTo>
                    <a:pt x="75" y="100"/>
                  </a:lnTo>
                  <a:lnTo>
                    <a:pt x="1" y="100"/>
                  </a:lnTo>
                  <a:lnTo>
                    <a:pt x="1" y="124"/>
                  </a:lnTo>
                  <a:lnTo>
                    <a:pt x="1" y="150"/>
                  </a:lnTo>
                  <a:lnTo>
                    <a:pt x="1" y="475"/>
                  </a:lnTo>
                  <a:lnTo>
                    <a:pt x="1" y="501"/>
                  </a:lnTo>
                  <a:lnTo>
                    <a:pt x="1" y="525"/>
                  </a:lnTo>
                  <a:lnTo>
                    <a:pt x="75" y="525"/>
                  </a:lnTo>
                  <a:lnTo>
                    <a:pt x="75" y="475"/>
                  </a:lnTo>
                  <a:lnTo>
                    <a:pt x="75" y="451"/>
                  </a:lnTo>
                  <a:cubicBezTo>
                    <a:pt x="101" y="501"/>
                    <a:pt x="125" y="525"/>
                    <a:pt x="151" y="551"/>
                  </a:cubicBezTo>
                  <a:cubicBezTo>
                    <a:pt x="201" y="601"/>
                    <a:pt x="302" y="625"/>
                    <a:pt x="376" y="625"/>
                  </a:cubicBezTo>
                  <a:cubicBezTo>
                    <a:pt x="452" y="625"/>
                    <a:pt x="526" y="601"/>
                    <a:pt x="602" y="551"/>
                  </a:cubicBezTo>
                  <a:cubicBezTo>
                    <a:pt x="626" y="525"/>
                    <a:pt x="652" y="501"/>
                    <a:pt x="676" y="451"/>
                  </a:cubicBezTo>
                  <a:lnTo>
                    <a:pt x="676" y="525"/>
                  </a:lnTo>
                  <a:lnTo>
                    <a:pt x="753" y="525"/>
                  </a:lnTo>
                  <a:lnTo>
                    <a:pt x="753" y="100"/>
                  </a:lnTo>
                  <a:lnTo>
                    <a:pt x="676" y="100"/>
                  </a:lnTo>
                  <a:lnTo>
                    <a:pt x="676" y="150"/>
                  </a:lnTo>
                  <a:lnTo>
                    <a:pt x="602" y="74"/>
                  </a:ln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37"/>
            <p:cNvSpPr/>
            <p:nvPr/>
          </p:nvSpPr>
          <p:spPr>
            <a:xfrm>
              <a:off x="3617622" y="-110864"/>
              <a:ext cx="21827" cy="64726"/>
            </a:xfrm>
            <a:custGeom>
              <a:avLst/>
              <a:gdLst/>
              <a:ahLst/>
              <a:cxnLst/>
              <a:rect l="l" t="t" r="r" b="b"/>
              <a:pathLst>
                <a:path w="752" h="2230" extrusionOk="0">
                  <a:moveTo>
                    <a:pt x="377" y="0"/>
                  </a:moveTo>
                  <a:cubicBezTo>
                    <a:pt x="301" y="0"/>
                    <a:pt x="201" y="24"/>
                    <a:pt x="151" y="75"/>
                  </a:cubicBezTo>
                  <a:cubicBezTo>
                    <a:pt x="76" y="125"/>
                    <a:pt x="26" y="201"/>
                    <a:pt x="26" y="275"/>
                  </a:cubicBezTo>
                  <a:cubicBezTo>
                    <a:pt x="0" y="301"/>
                    <a:pt x="0" y="351"/>
                    <a:pt x="0" y="375"/>
                  </a:cubicBezTo>
                  <a:lnTo>
                    <a:pt x="0" y="501"/>
                  </a:lnTo>
                  <a:lnTo>
                    <a:pt x="0" y="1728"/>
                  </a:lnTo>
                  <a:lnTo>
                    <a:pt x="0" y="1828"/>
                  </a:lnTo>
                  <a:cubicBezTo>
                    <a:pt x="0" y="1878"/>
                    <a:pt x="0" y="1929"/>
                    <a:pt x="26" y="1955"/>
                  </a:cubicBezTo>
                  <a:cubicBezTo>
                    <a:pt x="26" y="2029"/>
                    <a:pt x="76" y="2105"/>
                    <a:pt x="151" y="2155"/>
                  </a:cubicBezTo>
                  <a:cubicBezTo>
                    <a:pt x="227" y="2205"/>
                    <a:pt x="301" y="2229"/>
                    <a:pt x="377" y="2229"/>
                  </a:cubicBezTo>
                  <a:cubicBezTo>
                    <a:pt x="451" y="2229"/>
                    <a:pt x="527" y="2205"/>
                    <a:pt x="602" y="2155"/>
                  </a:cubicBezTo>
                  <a:cubicBezTo>
                    <a:pt x="678" y="2105"/>
                    <a:pt x="702" y="2029"/>
                    <a:pt x="728" y="1955"/>
                  </a:cubicBezTo>
                  <a:cubicBezTo>
                    <a:pt x="752" y="1929"/>
                    <a:pt x="752" y="1878"/>
                    <a:pt x="752" y="1828"/>
                  </a:cubicBez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52" y="301"/>
                    <a:pt x="728" y="275"/>
                  </a:cubicBezTo>
                  <a:cubicBezTo>
                    <a:pt x="702" y="201"/>
                    <a:pt x="678" y="125"/>
                    <a:pt x="602" y="75"/>
                  </a:cubicBezTo>
                  <a:cubicBezTo>
                    <a:pt x="527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37"/>
            <p:cNvSpPr/>
            <p:nvPr/>
          </p:nvSpPr>
          <p:spPr>
            <a:xfrm>
              <a:off x="3570371" y="-95627"/>
              <a:ext cx="21856" cy="34250"/>
            </a:xfrm>
            <a:custGeom>
              <a:avLst/>
              <a:gdLst/>
              <a:ahLst/>
              <a:cxnLst/>
              <a:rect l="l" t="t" r="r" b="b"/>
              <a:pathLst>
                <a:path w="753" h="1180" extrusionOk="0">
                  <a:moveTo>
                    <a:pt x="376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5" y="127"/>
                    <a:pt x="25" y="201"/>
                    <a:pt x="1" y="301"/>
                  </a:cubicBezTo>
                  <a:lnTo>
                    <a:pt x="1" y="401"/>
                  </a:lnTo>
                  <a:lnTo>
                    <a:pt x="1" y="502"/>
                  </a:lnTo>
                  <a:lnTo>
                    <a:pt x="1" y="652"/>
                  </a:lnTo>
                  <a:lnTo>
                    <a:pt x="1" y="778"/>
                  </a:lnTo>
                  <a:lnTo>
                    <a:pt x="1" y="878"/>
                  </a:lnTo>
                  <a:cubicBezTo>
                    <a:pt x="25" y="979"/>
                    <a:pt x="75" y="1029"/>
                    <a:pt x="151" y="1079"/>
                  </a:cubicBezTo>
                  <a:cubicBezTo>
                    <a:pt x="201" y="1129"/>
                    <a:pt x="301" y="1179"/>
                    <a:pt x="376" y="1179"/>
                  </a:cubicBezTo>
                  <a:cubicBezTo>
                    <a:pt x="452" y="1179"/>
                    <a:pt x="526" y="1129"/>
                    <a:pt x="602" y="1079"/>
                  </a:cubicBezTo>
                  <a:cubicBezTo>
                    <a:pt x="652" y="1029"/>
                    <a:pt x="702" y="979"/>
                    <a:pt x="726" y="878"/>
                  </a:cubicBezTo>
                  <a:cubicBezTo>
                    <a:pt x="752" y="852"/>
                    <a:pt x="752" y="802"/>
                    <a:pt x="752" y="778"/>
                  </a:cubicBezTo>
                  <a:lnTo>
                    <a:pt x="752" y="65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6" y="301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6" y="27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37"/>
            <p:cNvSpPr/>
            <p:nvPr/>
          </p:nvSpPr>
          <p:spPr>
            <a:xfrm>
              <a:off x="3523090" y="-126857"/>
              <a:ext cx="21827" cy="96711"/>
            </a:xfrm>
            <a:custGeom>
              <a:avLst/>
              <a:gdLst/>
              <a:ahLst/>
              <a:cxnLst/>
              <a:rect l="l" t="t" r="r" b="b"/>
              <a:pathLst>
                <a:path w="752" h="3332" extrusionOk="0">
                  <a:moveTo>
                    <a:pt x="377" y="0"/>
                  </a:moveTo>
                  <a:cubicBezTo>
                    <a:pt x="301" y="0"/>
                    <a:pt x="201" y="24"/>
                    <a:pt x="151" y="74"/>
                  </a:cubicBezTo>
                  <a:cubicBezTo>
                    <a:pt x="76" y="124"/>
                    <a:pt x="26" y="201"/>
                    <a:pt x="0" y="275"/>
                  </a:cubicBezTo>
                  <a:lnTo>
                    <a:pt x="0" y="401"/>
                  </a:lnTo>
                  <a:lnTo>
                    <a:pt x="0" y="525"/>
                  </a:lnTo>
                  <a:lnTo>
                    <a:pt x="0" y="2806"/>
                  </a:lnTo>
                  <a:lnTo>
                    <a:pt x="0" y="2931"/>
                  </a:lnTo>
                  <a:lnTo>
                    <a:pt x="0" y="3057"/>
                  </a:lnTo>
                  <a:cubicBezTo>
                    <a:pt x="26" y="3131"/>
                    <a:pt x="76" y="3207"/>
                    <a:pt x="151" y="3257"/>
                  </a:cubicBezTo>
                  <a:cubicBezTo>
                    <a:pt x="201" y="3307"/>
                    <a:pt x="277" y="3331"/>
                    <a:pt x="377" y="3331"/>
                  </a:cubicBezTo>
                  <a:cubicBezTo>
                    <a:pt x="451" y="3331"/>
                    <a:pt x="527" y="3307"/>
                    <a:pt x="602" y="3257"/>
                  </a:cubicBezTo>
                  <a:cubicBezTo>
                    <a:pt x="652" y="3207"/>
                    <a:pt x="702" y="3131"/>
                    <a:pt x="728" y="3057"/>
                  </a:cubicBezTo>
                  <a:cubicBezTo>
                    <a:pt x="728" y="3007"/>
                    <a:pt x="752" y="2981"/>
                    <a:pt x="752" y="2931"/>
                  </a:cubicBezTo>
                  <a:lnTo>
                    <a:pt x="752" y="2806"/>
                  </a:lnTo>
                  <a:lnTo>
                    <a:pt x="752" y="525"/>
                  </a:lnTo>
                  <a:lnTo>
                    <a:pt x="752" y="401"/>
                  </a:lnTo>
                  <a:cubicBezTo>
                    <a:pt x="752" y="351"/>
                    <a:pt x="728" y="325"/>
                    <a:pt x="728" y="275"/>
                  </a:cubicBezTo>
                  <a:cubicBezTo>
                    <a:pt x="702" y="201"/>
                    <a:pt x="652" y="124"/>
                    <a:pt x="602" y="74"/>
                  </a:cubicBezTo>
                  <a:cubicBezTo>
                    <a:pt x="527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37"/>
            <p:cNvSpPr/>
            <p:nvPr/>
          </p:nvSpPr>
          <p:spPr>
            <a:xfrm>
              <a:off x="3664902" y="-110864"/>
              <a:ext cx="21856" cy="64726"/>
            </a:xfrm>
            <a:custGeom>
              <a:avLst/>
              <a:gdLst/>
              <a:ahLst/>
              <a:cxnLst/>
              <a:rect l="l" t="t" r="r" b="b"/>
              <a:pathLst>
                <a:path w="753" h="2230" extrusionOk="0">
                  <a:moveTo>
                    <a:pt x="376" y="0"/>
                  </a:moveTo>
                  <a:cubicBezTo>
                    <a:pt x="301" y="0"/>
                    <a:pt x="225" y="24"/>
                    <a:pt x="151" y="75"/>
                  </a:cubicBezTo>
                  <a:cubicBezTo>
                    <a:pt x="75" y="125"/>
                    <a:pt x="51" y="201"/>
                    <a:pt x="25" y="275"/>
                  </a:cubicBezTo>
                  <a:cubicBezTo>
                    <a:pt x="1" y="301"/>
                    <a:pt x="1" y="351"/>
                    <a:pt x="1" y="375"/>
                  </a:cubicBezTo>
                  <a:lnTo>
                    <a:pt x="1" y="501"/>
                  </a:lnTo>
                  <a:lnTo>
                    <a:pt x="1" y="1728"/>
                  </a:lnTo>
                  <a:lnTo>
                    <a:pt x="1" y="1828"/>
                  </a:lnTo>
                  <a:cubicBezTo>
                    <a:pt x="1" y="1878"/>
                    <a:pt x="1" y="1929"/>
                    <a:pt x="25" y="1955"/>
                  </a:cubicBezTo>
                  <a:cubicBezTo>
                    <a:pt x="51" y="2029"/>
                    <a:pt x="75" y="2105"/>
                    <a:pt x="151" y="2155"/>
                  </a:cubicBezTo>
                  <a:cubicBezTo>
                    <a:pt x="225" y="2205"/>
                    <a:pt x="301" y="2229"/>
                    <a:pt x="376" y="2229"/>
                  </a:cubicBezTo>
                  <a:cubicBezTo>
                    <a:pt x="452" y="2229"/>
                    <a:pt x="526" y="2205"/>
                    <a:pt x="602" y="2155"/>
                  </a:cubicBezTo>
                  <a:cubicBezTo>
                    <a:pt x="676" y="2105"/>
                    <a:pt x="702" y="2029"/>
                    <a:pt x="726" y="1955"/>
                  </a:cubicBezTo>
                  <a:cubicBezTo>
                    <a:pt x="752" y="1929"/>
                    <a:pt x="752" y="1878"/>
                    <a:pt x="752" y="1828"/>
                  </a:cubicBez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52" y="301"/>
                    <a:pt x="726" y="275"/>
                  </a:cubicBezTo>
                  <a:cubicBezTo>
                    <a:pt x="702" y="201"/>
                    <a:pt x="676" y="125"/>
                    <a:pt x="602" y="75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" name="Google Shape;697;p37"/>
            <p:cNvSpPr/>
            <p:nvPr/>
          </p:nvSpPr>
          <p:spPr>
            <a:xfrm>
              <a:off x="3333330" y="-182119"/>
              <a:ext cx="22523" cy="207239"/>
            </a:xfrm>
            <a:custGeom>
              <a:avLst/>
              <a:gdLst/>
              <a:ahLst/>
              <a:cxnLst/>
              <a:rect l="l" t="t" r="r" b="b"/>
              <a:pathLst>
                <a:path w="776" h="7140" extrusionOk="0">
                  <a:moveTo>
                    <a:pt x="375" y="0"/>
                  </a:moveTo>
                  <a:cubicBezTo>
                    <a:pt x="301" y="0"/>
                    <a:pt x="225" y="24"/>
                    <a:pt x="150" y="74"/>
                  </a:cubicBezTo>
                  <a:cubicBezTo>
                    <a:pt x="100" y="124"/>
                    <a:pt x="50" y="201"/>
                    <a:pt x="24" y="275"/>
                  </a:cubicBezTo>
                  <a:cubicBezTo>
                    <a:pt x="24" y="325"/>
                    <a:pt x="24" y="351"/>
                    <a:pt x="0" y="401"/>
                  </a:cubicBezTo>
                  <a:lnTo>
                    <a:pt x="0" y="525"/>
                  </a:lnTo>
                  <a:lnTo>
                    <a:pt x="0" y="6614"/>
                  </a:lnTo>
                  <a:lnTo>
                    <a:pt x="0" y="6739"/>
                  </a:lnTo>
                  <a:cubicBezTo>
                    <a:pt x="24" y="6789"/>
                    <a:pt x="24" y="6815"/>
                    <a:pt x="24" y="6839"/>
                  </a:cubicBezTo>
                  <a:cubicBezTo>
                    <a:pt x="50" y="6939"/>
                    <a:pt x="100" y="7015"/>
                    <a:pt x="150" y="7065"/>
                  </a:cubicBezTo>
                  <a:cubicBezTo>
                    <a:pt x="225" y="7115"/>
                    <a:pt x="301" y="7140"/>
                    <a:pt x="375" y="7140"/>
                  </a:cubicBezTo>
                  <a:cubicBezTo>
                    <a:pt x="475" y="7140"/>
                    <a:pt x="551" y="7115"/>
                    <a:pt x="601" y="7065"/>
                  </a:cubicBezTo>
                  <a:cubicBezTo>
                    <a:pt x="676" y="7015"/>
                    <a:pt x="726" y="6939"/>
                    <a:pt x="752" y="6839"/>
                  </a:cubicBezTo>
                  <a:lnTo>
                    <a:pt x="752" y="6739"/>
                  </a:lnTo>
                  <a:cubicBezTo>
                    <a:pt x="776" y="6689"/>
                    <a:pt x="776" y="6664"/>
                    <a:pt x="776" y="6614"/>
                  </a:cubicBezTo>
                  <a:lnTo>
                    <a:pt x="776" y="525"/>
                  </a:lnTo>
                  <a:cubicBezTo>
                    <a:pt x="776" y="475"/>
                    <a:pt x="776" y="425"/>
                    <a:pt x="752" y="401"/>
                  </a:cubicBezTo>
                  <a:lnTo>
                    <a:pt x="752" y="275"/>
                  </a:lnTo>
                  <a:cubicBezTo>
                    <a:pt x="726" y="201"/>
                    <a:pt x="676" y="124"/>
                    <a:pt x="601" y="74"/>
                  </a:cubicBezTo>
                  <a:cubicBezTo>
                    <a:pt x="551" y="24"/>
                    <a:pt x="475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" name="Google Shape;698;p37"/>
            <p:cNvSpPr/>
            <p:nvPr/>
          </p:nvSpPr>
          <p:spPr>
            <a:xfrm>
              <a:off x="3286021" y="-110864"/>
              <a:ext cx="21856" cy="64726"/>
            </a:xfrm>
            <a:custGeom>
              <a:avLst/>
              <a:gdLst/>
              <a:ahLst/>
              <a:cxnLst/>
              <a:rect l="l" t="t" r="r" b="b"/>
              <a:pathLst>
                <a:path w="753" h="2230" extrusionOk="0">
                  <a:moveTo>
                    <a:pt x="377" y="0"/>
                  </a:moveTo>
                  <a:cubicBezTo>
                    <a:pt x="301" y="0"/>
                    <a:pt x="227" y="24"/>
                    <a:pt x="151" y="75"/>
                  </a:cubicBezTo>
                  <a:cubicBezTo>
                    <a:pt x="101" y="125"/>
                    <a:pt x="51" y="201"/>
                    <a:pt x="27" y="275"/>
                  </a:cubicBezTo>
                  <a:cubicBezTo>
                    <a:pt x="27" y="301"/>
                    <a:pt x="1" y="351"/>
                    <a:pt x="1" y="375"/>
                  </a:cubicBezTo>
                  <a:lnTo>
                    <a:pt x="1" y="501"/>
                  </a:lnTo>
                  <a:lnTo>
                    <a:pt x="1" y="1704"/>
                  </a:lnTo>
                  <a:lnTo>
                    <a:pt x="1" y="1828"/>
                  </a:lnTo>
                  <a:cubicBezTo>
                    <a:pt x="1" y="1878"/>
                    <a:pt x="27" y="1929"/>
                    <a:pt x="27" y="1955"/>
                  </a:cubicBezTo>
                  <a:cubicBezTo>
                    <a:pt x="51" y="2029"/>
                    <a:pt x="101" y="2105"/>
                    <a:pt x="151" y="2155"/>
                  </a:cubicBezTo>
                  <a:cubicBezTo>
                    <a:pt x="227" y="2205"/>
                    <a:pt x="301" y="2229"/>
                    <a:pt x="377" y="2229"/>
                  </a:cubicBezTo>
                  <a:cubicBezTo>
                    <a:pt x="478" y="2229"/>
                    <a:pt x="552" y="2205"/>
                    <a:pt x="602" y="2155"/>
                  </a:cubicBezTo>
                  <a:cubicBezTo>
                    <a:pt x="678" y="2105"/>
                    <a:pt x="728" y="2029"/>
                    <a:pt x="752" y="1955"/>
                  </a:cubicBezTo>
                  <a:lnTo>
                    <a:pt x="752" y="1828"/>
                  </a:lnTo>
                  <a:lnTo>
                    <a:pt x="752" y="1704"/>
                  </a:lnTo>
                  <a:lnTo>
                    <a:pt x="752" y="501"/>
                  </a:lnTo>
                  <a:lnTo>
                    <a:pt x="752" y="375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5"/>
                  </a:cubicBezTo>
                  <a:cubicBezTo>
                    <a:pt x="552" y="24"/>
                    <a:pt x="478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" name="Google Shape;699;p37"/>
            <p:cNvSpPr/>
            <p:nvPr/>
          </p:nvSpPr>
          <p:spPr>
            <a:xfrm>
              <a:off x="3380553" y="-166126"/>
              <a:ext cx="22610" cy="175253"/>
            </a:xfrm>
            <a:custGeom>
              <a:avLst/>
              <a:gdLst/>
              <a:ahLst/>
              <a:cxnLst/>
              <a:rect l="l" t="t" r="r" b="b"/>
              <a:pathLst>
                <a:path w="779" h="6038" extrusionOk="0">
                  <a:moveTo>
                    <a:pt x="401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1" y="201"/>
                    <a:pt x="27" y="275"/>
                  </a:cubicBezTo>
                  <a:lnTo>
                    <a:pt x="27" y="401"/>
                  </a:lnTo>
                  <a:cubicBezTo>
                    <a:pt x="1" y="425"/>
                    <a:pt x="1" y="475"/>
                    <a:pt x="1" y="501"/>
                  </a:cubicBezTo>
                  <a:lnTo>
                    <a:pt x="1" y="5512"/>
                  </a:lnTo>
                  <a:cubicBezTo>
                    <a:pt x="1" y="5562"/>
                    <a:pt x="1" y="5612"/>
                    <a:pt x="27" y="5636"/>
                  </a:cubicBezTo>
                  <a:lnTo>
                    <a:pt x="27" y="5763"/>
                  </a:lnTo>
                  <a:cubicBezTo>
                    <a:pt x="51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401" y="6037"/>
                  </a:cubicBezTo>
                  <a:cubicBezTo>
                    <a:pt x="478" y="6037"/>
                    <a:pt x="552" y="6013"/>
                    <a:pt x="628" y="5963"/>
                  </a:cubicBezTo>
                  <a:cubicBezTo>
                    <a:pt x="678" y="5913"/>
                    <a:pt x="728" y="5837"/>
                    <a:pt x="752" y="5763"/>
                  </a:cubicBezTo>
                  <a:cubicBezTo>
                    <a:pt x="752" y="5713"/>
                    <a:pt x="752" y="5687"/>
                    <a:pt x="778" y="5636"/>
                  </a:cubicBezTo>
                  <a:lnTo>
                    <a:pt x="778" y="5512"/>
                  </a:lnTo>
                  <a:lnTo>
                    <a:pt x="778" y="501"/>
                  </a:lnTo>
                  <a:lnTo>
                    <a:pt x="778" y="401"/>
                  </a:lnTo>
                  <a:cubicBezTo>
                    <a:pt x="752" y="351"/>
                    <a:pt x="752" y="301"/>
                    <a:pt x="752" y="275"/>
                  </a:cubicBezTo>
                  <a:cubicBezTo>
                    <a:pt x="728" y="201"/>
                    <a:pt x="678" y="125"/>
                    <a:pt x="628" y="74"/>
                  </a:cubicBezTo>
                  <a:cubicBezTo>
                    <a:pt x="552" y="24"/>
                    <a:pt x="478" y="0"/>
                    <a:pt x="40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" name="Google Shape;700;p37"/>
            <p:cNvSpPr/>
            <p:nvPr/>
          </p:nvSpPr>
          <p:spPr>
            <a:xfrm>
              <a:off x="3428558" y="-158870"/>
              <a:ext cx="21827" cy="160015"/>
            </a:xfrm>
            <a:custGeom>
              <a:avLst/>
              <a:gdLst/>
              <a:ahLst/>
              <a:cxnLst/>
              <a:rect l="l" t="t" r="r" b="b"/>
              <a:pathLst>
                <a:path w="752" h="5513" extrusionOk="0">
                  <a:moveTo>
                    <a:pt x="377" y="1"/>
                  </a:moveTo>
                  <a:cubicBezTo>
                    <a:pt x="277" y="1"/>
                    <a:pt x="201" y="25"/>
                    <a:pt x="151" y="101"/>
                  </a:cubicBezTo>
                  <a:cubicBezTo>
                    <a:pt x="76" y="151"/>
                    <a:pt x="26" y="201"/>
                    <a:pt x="0" y="301"/>
                  </a:cubicBezTo>
                  <a:lnTo>
                    <a:pt x="0" y="402"/>
                  </a:lnTo>
                  <a:lnTo>
                    <a:pt x="0" y="526"/>
                  </a:lnTo>
                  <a:lnTo>
                    <a:pt x="0" y="4986"/>
                  </a:lnTo>
                  <a:lnTo>
                    <a:pt x="0" y="5112"/>
                  </a:lnTo>
                  <a:lnTo>
                    <a:pt x="0" y="5236"/>
                  </a:lnTo>
                  <a:cubicBezTo>
                    <a:pt x="26" y="5312"/>
                    <a:pt x="76" y="5386"/>
                    <a:pt x="151" y="5437"/>
                  </a:cubicBezTo>
                  <a:cubicBezTo>
                    <a:pt x="201" y="5487"/>
                    <a:pt x="277" y="5513"/>
                    <a:pt x="377" y="5513"/>
                  </a:cubicBezTo>
                  <a:cubicBezTo>
                    <a:pt x="451" y="5513"/>
                    <a:pt x="527" y="5487"/>
                    <a:pt x="601" y="5437"/>
                  </a:cubicBezTo>
                  <a:cubicBezTo>
                    <a:pt x="652" y="5386"/>
                    <a:pt x="702" y="5312"/>
                    <a:pt x="728" y="5236"/>
                  </a:cubicBezTo>
                  <a:cubicBezTo>
                    <a:pt x="728" y="5212"/>
                    <a:pt x="752" y="5162"/>
                    <a:pt x="752" y="5112"/>
                  </a:cubicBezTo>
                  <a:lnTo>
                    <a:pt x="752" y="4986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76"/>
                    <a:pt x="728" y="326"/>
                    <a:pt x="728" y="301"/>
                  </a:cubicBezTo>
                  <a:cubicBezTo>
                    <a:pt x="702" y="201"/>
                    <a:pt x="652" y="151"/>
                    <a:pt x="601" y="101"/>
                  </a:cubicBezTo>
                  <a:cubicBezTo>
                    <a:pt x="527" y="51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" name="Google Shape;701;p37"/>
            <p:cNvSpPr/>
            <p:nvPr/>
          </p:nvSpPr>
          <p:spPr>
            <a:xfrm>
              <a:off x="1972764" y="-213958"/>
              <a:ext cx="21827" cy="270368"/>
            </a:xfrm>
            <a:custGeom>
              <a:avLst/>
              <a:gdLst/>
              <a:ahLst/>
              <a:cxnLst/>
              <a:rect l="l" t="t" r="r" b="b"/>
              <a:pathLst>
                <a:path w="752" h="9315" extrusionOk="0">
                  <a:moveTo>
                    <a:pt x="386" y="0"/>
                  </a:moveTo>
                  <a:cubicBezTo>
                    <a:pt x="307" y="0"/>
                    <a:pt x="226" y="32"/>
                    <a:pt x="150" y="95"/>
                  </a:cubicBezTo>
                  <a:cubicBezTo>
                    <a:pt x="100" y="145"/>
                    <a:pt x="50" y="219"/>
                    <a:pt x="26" y="295"/>
                  </a:cubicBezTo>
                  <a:cubicBezTo>
                    <a:pt x="26" y="319"/>
                    <a:pt x="0" y="370"/>
                    <a:pt x="0" y="396"/>
                  </a:cubicBezTo>
                  <a:lnTo>
                    <a:pt x="0" y="520"/>
                  </a:lnTo>
                  <a:lnTo>
                    <a:pt x="0" y="8788"/>
                  </a:lnTo>
                  <a:lnTo>
                    <a:pt x="0" y="8914"/>
                  </a:lnTo>
                  <a:cubicBezTo>
                    <a:pt x="0" y="8964"/>
                    <a:pt x="26" y="9014"/>
                    <a:pt x="26" y="9038"/>
                  </a:cubicBezTo>
                  <a:cubicBezTo>
                    <a:pt x="50" y="9114"/>
                    <a:pt x="100" y="9189"/>
                    <a:pt x="150" y="9239"/>
                  </a:cubicBezTo>
                  <a:cubicBezTo>
                    <a:pt x="227" y="9289"/>
                    <a:pt x="301" y="9315"/>
                    <a:pt x="377" y="9315"/>
                  </a:cubicBezTo>
                  <a:cubicBezTo>
                    <a:pt x="477" y="9315"/>
                    <a:pt x="551" y="9289"/>
                    <a:pt x="601" y="9239"/>
                  </a:cubicBezTo>
                  <a:cubicBezTo>
                    <a:pt x="678" y="9189"/>
                    <a:pt x="728" y="9114"/>
                    <a:pt x="752" y="9038"/>
                  </a:cubicBezTo>
                  <a:lnTo>
                    <a:pt x="752" y="8914"/>
                  </a:lnTo>
                  <a:lnTo>
                    <a:pt x="752" y="8788"/>
                  </a:lnTo>
                  <a:lnTo>
                    <a:pt x="752" y="520"/>
                  </a:lnTo>
                  <a:lnTo>
                    <a:pt x="752" y="396"/>
                  </a:lnTo>
                  <a:lnTo>
                    <a:pt x="752" y="295"/>
                  </a:lnTo>
                  <a:cubicBezTo>
                    <a:pt x="728" y="219"/>
                    <a:pt x="678" y="145"/>
                    <a:pt x="601" y="95"/>
                  </a:cubicBezTo>
                  <a:cubicBezTo>
                    <a:pt x="539" y="32"/>
                    <a:pt x="464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" name="Google Shape;702;p37"/>
            <p:cNvSpPr/>
            <p:nvPr/>
          </p:nvSpPr>
          <p:spPr>
            <a:xfrm>
              <a:off x="3475839" y="-138495"/>
              <a:ext cx="21856" cy="119989"/>
            </a:xfrm>
            <a:custGeom>
              <a:avLst/>
              <a:gdLst/>
              <a:ahLst/>
              <a:cxnLst/>
              <a:rect l="l" t="t" r="r" b="b"/>
              <a:pathLst>
                <a:path w="753" h="4134" extrusionOk="0">
                  <a:moveTo>
                    <a:pt x="376" y="0"/>
                  </a:moveTo>
                  <a:cubicBezTo>
                    <a:pt x="275" y="0"/>
                    <a:pt x="201" y="24"/>
                    <a:pt x="151" y="75"/>
                  </a:cubicBezTo>
                  <a:cubicBezTo>
                    <a:pt x="75" y="125"/>
                    <a:pt x="25" y="201"/>
                    <a:pt x="1" y="275"/>
                  </a:cubicBezTo>
                  <a:lnTo>
                    <a:pt x="1" y="401"/>
                  </a:lnTo>
                  <a:lnTo>
                    <a:pt x="1" y="501"/>
                  </a:lnTo>
                  <a:lnTo>
                    <a:pt x="1" y="3608"/>
                  </a:lnTo>
                  <a:lnTo>
                    <a:pt x="1" y="3732"/>
                  </a:lnTo>
                  <a:lnTo>
                    <a:pt x="1" y="3859"/>
                  </a:lnTo>
                  <a:cubicBezTo>
                    <a:pt x="25" y="3933"/>
                    <a:pt x="75" y="4009"/>
                    <a:pt x="151" y="4059"/>
                  </a:cubicBezTo>
                  <a:cubicBezTo>
                    <a:pt x="201" y="4109"/>
                    <a:pt x="275" y="4133"/>
                    <a:pt x="376" y="4133"/>
                  </a:cubicBezTo>
                  <a:cubicBezTo>
                    <a:pt x="452" y="4133"/>
                    <a:pt x="526" y="4109"/>
                    <a:pt x="602" y="4059"/>
                  </a:cubicBezTo>
                  <a:cubicBezTo>
                    <a:pt x="652" y="4009"/>
                    <a:pt x="702" y="3933"/>
                    <a:pt x="726" y="3859"/>
                  </a:cubicBezTo>
                  <a:cubicBezTo>
                    <a:pt x="726" y="3833"/>
                    <a:pt x="752" y="3783"/>
                    <a:pt x="752" y="3732"/>
                  </a:cubicBezTo>
                  <a:lnTo>
                    <a:pt x="752" y="3608"/>
                  </a:lnTo>
                  <a:lnTo>
                    <a:pt x="752" y="501"/>
                  </a:lnTo>
                  <a:lnTo>
                    <a:pt x="752" y="375"/>
                  </a:lnTo>
                  <a:cubicBezTo>
                    <a:pt x="752" y="351"/>
                    <a:pt x="726" y="301"/>
                    <a:pt x="726" y="275"/>
                  </a:cubicBezTo>
                  <a:cubicBezTo>
                    <a:pt x="702" y="201"/>
                    <a:pt x="652" y="125"/>
                    <a:pt x="602" y="75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" name="Google Shape;703;p37"/>
            <p:cNvSpPr/>
            <p:nvPr/>
          </p:nvSpPr>
          <p:spPr>
            <a:xfrm>
              <a:off x="3712154" y="-99226"/>
              <a:ext cx="21827" cy="41448"/>
            </a:xfrm>
            <a:custGeom>
              <a:avLst/>
              <a:gdLst/>
              <a:ahLst/>
              <a:cxnLst/>
              <a:rect l="l" t="t" r="r" b="b"/>
              <a:pathLst>
                <a:path w="752" h="1428" extrusionOk="0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76" y="125"/>
                    <a:pt x="50" y="201"/>
                    <a:pt x="26" y="275"/>
                  </a:cubicBezTo>
                  <a:cubicBezTo>
                    <a:pt x="0" y="325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926"/>
                  </a:lnTo>
                  <a:lnTo>
                    <a:pt x="0" y="1026"/>
                  </a:lnTo>
                  <a:cubicBezTo>
                    <a:pt x="0" y="1077"/>
                    <a:pt x="0" y="1103"/>
                    <a:pt x="26" y="1153"/>
                  </a:cubicBezTo>
                  <a:cubicBezTo>
                    <a:pt x="50" y="1227"/>
                    <a:pt x="76" y="1303"/>
                    <a:pt x="151" y="1353"/>
                  </a:cubicBezTo>
                  <a:cubicBezTo>
                    <a:pt x="227" y="1403"/>
                    <a:pt x="301" y="1427"/>
                    <a:pt x="377" y="1427"/>
                  </a:cubicBezTo>
                  <a:cubicBezTo>
                    <a:pt x="451" y="1427"/>
                    <a:pt x="551" y="1403"/>
                    <a:pt x="602" y="1353"/>
                  </a:cubicBezTo>
                  <a:cubicBezTo>
                    <a:pt x="678" y="1303"/>
                    <a:pt x="728" y="1227"/>
                    <a:pt x="728" y="1153"/>
                  </a:cubicBezTo>
                  <a:cubicBezTo>
                    <a:pt x="752" y="1103"/>
                    <a:pt x="752" y="1077"/>
                    <a:pt x="752" y="1026"/>
                  </a:cubicBezTo>
                  <a:lnTo>
                    <a:pt x="752" y="902"/>
                  </a:lnTo>
                  <a:lnTo>
                    <a:pt x="752" y="525"/>
                  </a:lnTo>
                  <a:lnTo>
                    <a:pt x="752" y="401"/>
                  </a:lnTo>
                  <a:cubicBezTo>
                    <a:pt x="752" y="351"/>
                    <a:pt x="752" y="325"/>
                    <a:pt x="728" y="275"/>
                  </a:cubicBezTo>
                  <a:cubicBezTo>
                    <a:pt x="728" y="201"/>
                    <a:pt x="678" y="125"/>
                    <a:pt x="602" y="74"/>
                  </a:cubicBezTo>
                  <a:cubicBezTo>
                    <a:pt x="551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4" name="Google Shape;704;p37"/>
            <p:cNvSpPr/>
            <p:nvPr/>
          </p:nvSpPr>
          <p:spPr>
            <a:xfrm>
              <a:off x="3850309" y="-87587"/>
              <a:ext cx="21856" cy="18170"/>
            </a:xfrm>
            <a:custGeom>
              <a:avLst/>
              <a:gdLst/>
              <a:ahLst/>
              <a:cxnLst/>
              <a:rect l="l" t="t" r="r" b="b"/>
              <a:pathLst>
                <a:path w="753" h="626" extrusionOk="0">
                  <a:moveTo>
                    <a:pt x="377" y="0"/>
                  </a:moveTo>
                  <a:cubicBezTo>
                    <a:pt x="301" y="0"/>
                    <a:pt x="201" y="24"/>
                    <a:pt x="151" y="74"/>
                  </a:cubicBezTo>
                  <a:lnTo>
                    <a:pt x="77" y="150"/>
                  </a:lnTo>
                  <a:lnTo>
                    <a:pt x="77" y="100"/>
                  </a:lnTo>
                  <a:lnTo>
                    <a:pt x="0" y="100"/>
                  </a:lnTo>
                  <a:lnTo>
                    <a:pt x="0" y="124"/>
                  </a:lnTo>
                  <a:lnTo>
                    <a:pt x="0" y="150"/>
                  </a:lnTo>
                  <a:lnTo>
                    <a:pt x="0" y="475"/>
                  </a:lnTo>
                  <a:lnTo>
                    <a:pt x="0" y="501"/>
                  </a:lnTo>
                  <a:lnTo>
                    <a:pt x="0" y="525"/>
                  </a:lnTo>
                  <a:lnTo>
                    <a:pt x="77" y="525"/>
                  </a:lnTo>
                  <a:lnTo>
                    <a:pt x="77" y="475"/>
                  </a:lnTo>
                  <a:lnTo>
                    <a:pt x="77" y="451"/>
                  </a:lnTo>
                  <a:cubicBezTo>
                    <a:pt x="101" y="501"/>
                    <a:pt x="127" y="525"/>
                    <a:pt x="151" y="551"/>
                  </a:cubicBezTo>
                  <a:cubicBezTo>
                    <a:pt x="201" y="601"/>
                    <a:pt x="301" y="625"/>
                    <a:pt x="377" y="625"/>
                  </a:cubicBezTo>
                  <a:cubicBezTo>
                    <a:pt x="451" y="625"/>
                    <a:pt x="528" y="601"/>
                    <a:pt x="602" y="551"/>
                  </a:cubicBezTo>
                  <a:cubicBezTo>
                    <a:pt x="628" y="525"/>
                    <a:pt x="652" y="501"/>
                    <a:pt x="678" y="451"/>
                  </a:cubicBezTo>
                  <a:lnTo>
                    <a:pt x="678" y="525"/>
                  </a:lnTo>
                  <a:lnTo>
                    <a:pt x="752" y="525"/>
                  </a:lnTo>
                  <a:lnTo>
                    <a:pt x="752" y="100"/>
                  </a:lnTo>
                  <a:lnTo>
                    <a:pt x="678" y="100"/>
                  </a:lnTo>
                  <a:lnTo>
                    <a:pt x="678" y="150"/>
                  </a:lnTo>
                  <a:lnTo>
                    <a:pt x="602" y="74"/>
                  </a:lnTo>
                  <a:cubicBezTo>
                    <a:pt x="528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5" name="Google Shape;705;p37"/>
            <p:cNvSpPr/>
            <p:nvPr/>
          </p:nvSpPr>
          <p:spPr>
            <a:xfrm>
              <a:off x="3755777" y="-95627"/>
              <a:ext cx="21856" cy="34250"/>
            </a:xfrm>
            <a:custGeom>
              <a:avLst/>
              <a:gdLst/>
              <a:ahLst/>
              <a:cxnLst/>
              <a:rect l="l" t="t" r="r" b="b"/>
              <a:pathLst>
                <a:path w="753" h="1180" extrusionOk="0">
                  <a:moveTo>
                    <a:pt x="377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7" y="127"/>
                    <a:pt x="27" y="201"/>
                    <a:pt x="0" y="301"/>
                  </a:cubicBezTo>
                  <a:lnTo>
                    <a:pt x="0" y="401"/>
                  </a:lnTo>
                  <a:lnTo>
                    <a:pt x="0" y="502"/>
                  </a:lnTo>
                  <a:lnTo>
                    <a:pt x="0" y="652"/>
                  </a:lnTo>
                  <a:lnTo>
                    <a:pt x="0" y="778"/>
                  </a:lnTo>
                  <a:lnTo>
                    <a:pt x="0" y="878"/>
                  </a:lnTo>
                  <a:cubicBezTo>
                    <a:pt x="27" y="979"/>
                    <a:pt x="77" y="1029"/>
                    <a:pt x="151" y="1079"/>
                  </a:cubicBezTo>
                  <a:cubicBezTo>
                    <a:pt x="201" y="1129"/>
                    <a:pt x="277" y="1179"/>
                    <a:pt x="377" y="1179"/>
                  </a:cubicBezTo>
                  <a:cubicBezTo>
                    <a:pt x="451" y="1179"/>
                    <a:pt x="528" y="1129"/>
                    <a:pt x="602" y="1079"/>
                  </a:cubicBezTo>
                  <a:cubicBezTo>
                    <a:pt x="652" y="1029"/>
                    <a:pt x="702" y="979"/>
                    <a:pt x="728" y="878"/>
                  </a:cubicBezTo>
                  <a:cubicBezTo>
                    <a:pt x="728" y="852"/>
                    <a:pt x="752" y="802"/>
                    <a:pt x="752" y="778"/>
                  </a:cubicBezTo>
                  <a:lnTo>
                    <a:pt x="752" y="65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28" y="327"/>
                    <a:pt x="728" y="301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8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6" name="Google Shape;706;p37"/>
            <p:cNvSpPr/>
            <p:nvPr/>
          </p:nvSpPr>
          <p:spPr>
            <a:xfrm>
              <a:off x="3897618" y="-87587"/>
              <a:ext cx="21827" cy="18170"/>
            </a:xfrm>
            <a:custGeom>
              <a:avLst/>
              <a:gdLst/>
              <a:ahLst/>
              <a:cxnLst/>
              <a:rect l="l" t="t" r="r" b="b"/>
              <a:pathLst>
                <a:path w="752" h="626" extrusionOk="0">
                  <a:moveTo>
                    <a:pt x="375" y="0"/>
                  </a:moveTo>
                  <a:cubicBezTo>
                    <a:pt x="301" y="0"/>
                    <a:pt x="224" y="24"/>
                    <a:pt x="150" y="74"/>
                  </a:cubicBezTo>
                  <a:lnTo>
                    <a:pt x="74" y="150"/>
                  </a:lnTo>
                  <a:lnTo>
                    <a:pt x="74" y="100"/>
                  </a:lnTo>
                  <a:lnTo>
                    <a:pt x="0" y="100"/>
                  </a:lnTo>
                  <a:lnTo>
                    <a:pt x="0" y="124"/>
                  </a:lnTo>
                  <a:lnTo>
                    <a:pt x="0" y="150"/>
                  </a:lnTo>
                  <a:lnTo>
                    <a:pt x="0" y="475"/>
                  </a:lnTo>
                  <a:lnTo>
                    <a:pt x="0" y="501"/>
                  </a:lnTo>
                  <a:lnTo>
                    <a:pt x="0" y="525"/>
                  </a:lnTo>
                  <a:lnTo>
                    <a:pt x="74" y="525"/>
                  </a:lnTo>
                  <a:lnTo>
                    <a:pt x="74" y="475"/>
                  </a:lnTo>
                  <a:lnTo>
                    <a:pt x="74" y="451"/>
                  </a:lnTo>
                  <a:cubicBezTo>
                    <a:pt x="100" y="501"/>
                    <a:pt x="124" y="525"/>
                    <a:pt x="150" y="551"/>
                  </a:cubicBezTo>
                  <a:cubicBezTo>
                    <a:pt x="224" y="601"/>
                    <a:pt x="301" y="625"/>
                    <a:pt x="375" y="625"/>
                  </a:cubicBezTo>
                  <a:cubicBezTo>
                    <a:pt x="451" y="625"/>
                    <a:pt x="525" y="601"/>
                    <a:pt x="601" y="551"/>
                  </a:cubicBezTo>
                  <a:cubicBezTo>
                    <a:pt x="625" y="525"/>
                    <a:pt x="651" y="501"/>
                    <a:pt x="675" y="451"/>
                  </a:cubicBezTo>
                  <a:lnTo>
                    <a:pt x="675" y="525"/>
                  </a:lnTo>
                  <a:lnTo>
                    <a:pt x="752" y="525"/>
                  </a:lnTo>
                  <a:lnTo>
                    <a:pt x="752" y="100"/>
                  </a:lnTo>
                  <a:lnTo>
                    <a:pt x="675" y="100"/>
                  </a:lnTo>
                  <a:lnTo>
                    <a:pt x="675" y="150"/>
                  </a:lnTo>
                  <a:lnTo>
                    <a:pt x="601" y="74"/>
                  </a:lnTo>
                  <a:cubicBezTo>
                    <a:pt x="525" y="24"/>
                    <a:pt x="451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7" name="Google Shape;707;p37"/>
            <p:cNvSpPr/>
            <p:nvPr/>
          </p:nvSpPr>
          <p:spPr>
            <a:xfrm>
              <a:off x="2911551" y="-308664"/>
              <a:ext cx="21856" cy="459611"/>
            </a:xfrm>
            <a:custGeom>
              <a:avLst/>
              <a:gdLst/>
              <a:ahLst/>
              <a:cxnLst/>
              <a:rect l="l" t="t" r="r" b="b"/>
              <a:pathLst>
                <a:path w="753" h="15835" extrusionOk="0">
                  <a:moveTo>
                    <a:pt x="376" y="1"/>
                  </a:moveTo>
                  <a:cubicBezTo>
                    <a:pt x="301" y="1"/>
                    <a:pt x="225" y="25"/>
                    <a:pt x="151" y="75"/>
                  </a:cubicBezTo>
                  <a:cubicBezTo>
                    <a:pt x="101" y="151"/>
                    <a:pt x="51" y="201"/>
                    <a:pt x="25" y="301"/>
                  </a:cubicBezTo>
                  <a:cubicBezTo>
                    <a:pt x="1" y="325"/>
                    <a:pt x="1" y="351"/>
                    <a:pt x="1" y="402"/>
                  </a:cubicBezTo>
                  <a:lnTo>
                    <a:pt x="1" y="526"/>
                  </a:lnTo>
                  <a:lnTo>
                    <a:pt x="1" y="15334"/>
                  </a:lnTo>
                  <a:lnTo>
                    <a:pt x="1" y="15434"/>
                  </a:lnTo>
                  <a:cubicBezTo>
                    <a:pt x="1" y="15484"/>
                    <a:pt x="1" y="15534"/>
                    <a:pt x="25" y="15558"/>
                  </a:cubicBezTo>
                  <a:cubicBezTo>
                    <a:pt x="51" y="15634"/>
                    <a:pt x="101" y="15709"/>
                    <a:pt x="151" y="15759"/>
                  </a:cubicBezTo>
                  <a:cubicBezTo>
                    <a:pt x="225" y="15809"/>
                    <a:pt x="301" y="15835"/>
                    <a:pt x="376" y="15835"/>
                  </a:cubicBezTo>
                  <a:cubicBezTo>
                    <a:pt x="452" y="15835"/>
                    <a:pt x="552" y="15809"/>
                    <a:pt x="602" y="15759"/>
                  </a:cubicBezTo>
                  <a:cubicBezTo>
                    <a:pt x="676" y="15709"/>
                    <a:pt x="726" y="15634"/>
                    <a:pt x="726" y="15558"/>
                  </a:cubicBezTo>
                  <a:cubicBezTo>
                    <a:pt x="752" y="15534"/>
                    <a:pt x="752" y="15484"/>
                    <a:pt x="752" y="15434"/>
                  </a:cubicBezTo>
                  <a:lnTo>
                    <a:pt x="752" y="15334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1"/>
                    <a:pt x="752" y="325"/>
                    <a:pt x="726" y="301"/>
                  </a:cubicBezTo>
                  <a:cubicBezTo>
                    <a:pt x="726" y="201"/>
                    <a:pt x="676" y="151"/>
                    <a:pt x="602" y="75"/>
                  </a:cubicBezTo>
                  <a:cubicBezTo>
                    <a:pt x="552" y="25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8" name="Google Shape;708;p37"/>
            <p:cNvSpPr/>
            <p:nvPr/>
          </p:nvSpPr>
          <p:spPr>
            <a:xfrm>
              <a:off x="2678864" y="-150889"/>
              <a:ext cx="21856" cy="144777"/>
            </a:xfrm>
            <a:custGeom>
              <a:avLst/>
              <a:gdLst/>
              <a:ahLst/>
              <a:cxnLst/>
              <a:rect l="l" t="t" r="r" b="b"/>
              <a:pathLst>
                <a:path w="753" h="4988" extrusionOk="0">
                  <a:moveTo>
                    <a:pt x="375" y="0"/>
                  </a:moveTo>
                  <a:cubicBezTo>
                    <a:pt x="301" y="0"/>
                    <a:pt x="225" y="26"/>
                    <a:pt x="151" y="77"/>
                  </a:cubicBezTo>
                  <a:cubicBezTo>
                    <a:pt x="101" y="127"/>
                    <a:pt x="51" y="201"/>
                    <a:pt x="25" y="301"/>
                  </a:cubicBezTo>
                  <a:cubicBezTo>
                    <a:pt x="1" y="327"/>
                    <a:pt x="1" y="351"/>
                    <a:pt x="1" y="401"/>
                  </a:cubicBezTo>
                  <a:lnTo>
                    <a:pt x="1" y="528"/>
                  </a:lnTo>
                  <a:lnTo>
                    <a:pt x="1" y="4460"/>
                  </a:lnTo>
                  <a:lnTo>
                    <a:pt x="1" y="4586"/>
                  </a:lnTo>
                  <a:cubicBezTo>
                    <a:pt x="1" y="4610"/>
                    <a:pt x="1" y="4660"/>
                    <a:pt x="25" y="4687"/>
                  </a:cubicBezTo>
                  <a:cubicBezTo>
                    <a:pt x="51" y="4761"/>
                    <a:pt x="101" y="4837"/>
                    <a:pt x="151" y="4887"/>
                  </a:cubicBezTo>
                  <a:cubicBezTo>
                    <a:pt x="225" y="4937"/>
                    <a:pt x="301" y="4987"/>
                    <a:pt x="375" y="4987"/>
                  </a:cubicBezTo>
                  <a:cubicBezTo>
                    <a:pt x="452" y="4987"/>
                    <a:pt x="552" y="4937"/>
                    <a:pt x="602" y="4887"/>
                  </a:cubicBezTo>
                  <a:cubicBezTo>
                    <a:pt x="676" y="4837"/>
                    <a:pt x="726" y="4761"/>
                    <a:pt x="726" y="4687"/>
                  </a:cubicBezTo>
                  <a:cubicBezTo>
                    <a:pt x="752" y="4660"/>
                    <a:pt x="752" y="4610"/>
                    <a:pt x="752" y="4586"/>
                  </a:cubicBezTo>
                  <a:lnTo>
                    <a:pt x="752" y="4460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6" y="301"/>
                  </a:cubicBezTo>
                  <a:cubicBezTo>
                    <a:pt x="726" y="201"/>
                    <a:pt x="676" y="127"/>
                    <a:pt x="602" y="77"/>
                  </a:cubicBezTo>
                  <a:cubicBezTo>
                    <a:pt x="552" y="26"/>
                    <a:pt x="452" y="0"/>
                    <a:pt x="37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9" name="Google Shape;709;p37"/>
            <p:cNvSpPr/>
            <p:nvPr/>
          </p:nvSpPr>
          <p:spPr>
            <a:xfrm>
              <a:off x="2584332" y="-265041"/>
              <a:ext cx="21856" cy="373058"/>
            </a:xfrm>
            <a:custGeom>
              <a:avLst/>
              <a:gdLst/>
              <a:ahLst/>
              <a:cxnLst/>
              <a:rect l="l" t="t" r="r" b="b"/>
              <a:pathLst>
                <a:path w="753" h="12853" extrusionOk="0">
                  <a:moveTo>
                    <a:pt x="375" y="1"/>
                  </a:moveTo>
                  <a:cubicBezTo>
                    <a:pt x="301" y="1"/>
                    <a:pt x="225" y="25"/>
                    <a:pt x="151" y="75"/>
                  </a:cubicBezTo>
                  <a:cubicBezTo>
                    <a:pt x="75" y="125"/>
                    <a:pt x="51" y="201"/>
                    <a:pt x="25" y="276"/>
                  </a:cubicBezTo>
                  <a:cubicBezTo>
                    <a:pt x="1" y="326"/>
                    <a:pt x="1" y="352"/>
                    <a:pt x="1" y="402"/>
                  </a:cubicBezTo>
                  <a:lnTo>
                    <a:pt x="1" y="526"/>
                  </a:lnTo>
                  <a:lnTo>
                    <a:pt x="1" y="12328"/>
                  </a:lnTo>
                  <a:lnTo>
                    <a:pt x="1" y="12452"/>
                  </a:lnTo>
                  <a:cubicBezTo>
                    <a:pt x="1" y="12502"/>
                    <a:pt x="1" y="12528"/>
                    <a:pt x="25" y="12552"/>
                  </a:cubicBezTo>
                  <a:cubicBezTo>
                    <a:pt x="51" y="12652"/>
                    <a:pt x="75" y="12728"/>
                    <a:pt x="151" y="12779"/>
                  </a:cubicBezTo>
                  <a:cubicBezTo>
                    <a:pt x="225" y="12829"/>
                    <a:pt x="301" y="12853"/>
                    <a:pt x="375" y="12853"/>
                  </a:cubicBezTo>
                  <a:cubicBezTo>
                    <a:pt x="451" y="12853"/>
                    <a:pt x="526" y="12829"/>
                    <a:pt x="602" y="12779"/>
                  </a:cubicBezTo>
                  <a:cubicBezTo>
                    <a:pt x="676" y="12728"/>
                    <a:pt x="702" y="12652"/>
                    <a:pt x="726" y="12552"/>
                  </a:cubicBezTo>
                  <a:cubicBezTo>
                    <a:pt x="752" y="12528"/>
                    <a:pt x="752" y="12502"/>
                    <a:pt x="752" y="12452"/>
                  </a:cubicBezTo>
                  <a:lnTo>
                    <a:pt x="752" y="12328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52"/>
                    <a:pt x="752" y="326"/>
                    <a:pt x="726" y="276"/>
                  </a:cubicBezTo>
                  <a:cubicBezTo>
                    <a:pt x="702" y="201"/>
                    <a:pt x="676" y="125"/>
                    <a:pt x="602" y="75"/>
                  </a:cubicBezTo>
                  <a:cubicBezTo>
                    <a:pt x="526" y="25"/>
                    <a:pt x="451" y="1"/>
                    <a:pt x="3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0" name="Google Shape;710;p37"/>
            <p:cNvSpPr/>
            <p:nvPr/>
          </p:nvSpPr>
          <p:spPr>
            <a:xfrm>
              <a:off x="2631584" y="-162527"/>
              <a:ext cx="21827" cy="168055"/>
            </a:xfrm>
            <a:custGeom>
              <a:avLst/>
              <a:gdLst/>
              <a:ahLst/>
              <a:cxnLst/>
              <a:rect l="l" t="t" r="r" b="b"/>
              <a:pathLst>
                <a:path w="752" h="5790" extrusionOk="0">
                  <a:moveTo>
                    <a:pt x="377" y="1"/>
                  </a:moveTo>
                  <a:cubicBezTo>
                    <a:pt x="301" y="1"/>
                    <a:pt x="227" y="27"/>
                    <a:pt x="150" y="77"/>
                  </a:cubicBezTo>
                  <a:cubicBezTo>
                    <a:pt x="76" y="127"/>
                    <a:pt x="50" y="201"/>
                    <a:pt x="26" y="277"/>
                  </a:cubicBezTo>
                  <a:cubicBezTo>
                    <a:pt x="0" y="327"/>
                    <a:pt x="0" y="351"/>
                    <a:pt x="0" y="401"/>
                  </a:cubicBezTo>
                  <a:lnTo>
                    <a:pt x="0" y="528"/>
                  </a:lnTo>
                  <a:lnTo>
                    <a:pt x="0" y="5262"/>
                  </a:lnTo>
                  <a:lnTo>
                    <a:pt x="0" y="5388"/>
                  </a:lnTo>
                  <a:cubicBezTo>
                    <a:pt x="0" y="5438"/>
                    <a:pt x="0" y="5462"/>
                    <a:pt x="26" y="5488"/>
                  </a:cubicBezTo>
                  <a:cubicBezTo>
                    <a:pt x="50" y="5589"/>
                    <a:pt x="76" y="5663"/>
                    <a:pt x="150" y="5713"/>
                  </a:cubicBezTo>
                  <a:cubicBezTo>
                    <a:pt x="227" y="5763"/>
                    <a:pt x="301" y="5789"/>
                    <a:pt x="377" y="5789"/>
                  </a:cubicBezTo>
                  <a:cubicBezTo>
                    <a:pt x="451" y="5789"/>
                    <a:pt x="551" y="5763"/>
                    <a:pt x="601" y="5713"/>
                  </a:cubicBezTo>
                  <a:cubicBezTo>
                    <a:pt x="677" y="5663"/>
                    <a:pt x="728" y="5589"/>
                    <a:pt x="728" y="5488"/>
                  </a:cubicBezTo>
                  <a:cubicBezTo>
                    <a:pt x="752" y="5462"/>
                    <a:pt x="752" y="5438"/>
                    <a:pt x="752" y="5388"/>
                  </a:cubicBezTo>
                  <a:lnTo>
                    <a:pt x="752" y="5262"/>
                  </a:lnTo>
                  <a:lnTo>
                    <a:pt x="752" y="528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8" y="277"/>
                  </a:cubicBezTo>
                  <a:cubicBezTo>
                    <a:pt x="728" y="201"/>
                    <a:pt x="677" y="127"/>
                    <a:pt x="601" y="77"/>
                  </a:cubicBezTo>
                  <a:cubicBezTo>
                    <a:pt x="551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1" name="Google Shape;711;p37"/>
            <p:cNvSpPr/>
            <p:nvPr/>
          </p:nvSpPr>
          <p:spPr>
            <a:xfrm>
              <a:off x="2769739" y="-213436"/>
              <a:ext cx="21827" cy="269845"/>
            </a:xfrm>
            <a:custGeom>
              <a:avLst/>
              <a:gdLst/>
              <a:ahLst/>
              <a:cxnLst/>
              <a:rect l="l" t="t" r="r" b="b"/>
              <a:pathLst>
                <a:path w="752" h="9297" extrusionOk="0">
                  <a:moveTo>
                    <a:pt x="377" y="1"/>
                  </a:moveTo>
                  <a:cubicBezTo>
                    <a:pt x="301" y="1"/>
                    <a:pt x="201" y="27"/>
                    <a:pt x="151" y="77"/>
                  </a:cubicBezTo>
                  <a:cubicBezTo>
                    <a:pt x="76" y="127"/>
                    <a:pt x="26" y="201"/>
                    <a:pt x="26" y="277"/>
                  </a:cubicBezTo>
                  <a:cubicBezTo>
                    <a:pt x="0" y="301"/>
                    <a:pt x="0" y="352"/>
                    <a:pt x="0" y="378"/>
                  </a:cubicBezTo>
                  <a:lnTo>
                    <a:pt x="0" y="502"/>
                  </a:lnTo>
                  <a:lnTo>
                    <a:pt x="0" y="8770"/>
                  </a:lnTo>
                  <a:lnTo>
                    <a:pt x="0" y="8896"/>
                  </a:lnTo>
                  <a:cubicBezTo>
                    <a:pt x="0" y="8946"/>
                    <a:pt x="0" y="8996"/>
                    <a:pt x="26" y="9020"/>
                  </a:cubicBezTo>
                  <a:cubicBezTo>
                    <a:pt x="26" y="9096"/>
                    <a:pt x="76" y="9171"/>
                    <a:pt x="151" y="9221"/>
                  </a:cubicBezTo>
                  <a:cubicBezTo>
                    <a:pt x="201" y="9271"/>
                    <a:pt x="301" y="9297"/>
                    <a:pt x="377" y="9297"/>
                  </a:cubicBezTo>
                  <a:cubicBezTo>
                    <a:pt x="451" y="9297"/>
                    <a:pt x="527" y="9271"/>
                    <a:pt x="602" y="9221"/>
                  </a:cubicBezTo>
                  <a:cubicBezTo>
                    <a:pt x="678" y="9171"/>
                    <a:pt x="702" y="9096"/>
                    <a:pt x="728" y="9020"/>
                  </a:cubicBezTo>
                  <a:cubicBezTo>
                    <a:pt x="752" y="8996"/>
                    <a:pt x="752" y="8946"/>
                    <a:pt x="752" y="8896"/>
                  </a:cubicBezTo>
                  <a:lnTo>
                    <a:pt x="752" y="8770"/>
                  </a:lnTo>
                  <a:lnTo>
                    <a:pt x="752" y="502"/>
                  </a:lnTo>
                  <a:lnTo>
                    <a:pt x="752" y="378"/>
                  </a:lnTo>
                  <a:cubicBezTo>
                    <a:pt x="752" y="352"/>
                    <a:pt x="752" y="301"/>
                    <a:pt x="728" y="277"/>
                  </a:cubicBezTo>
                  <a:cubicBezTo>
                    <a:pt x="702" y="201"/>
                    <a:pt x="678" y="127"/>
                    <a:pt x="602" y="77"/>
                  </a:cubicBezTo>
                  <a:cubicBezTo>
                    <a:pt x="527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" name="Google Shape;712;p37"/>
            <p:cNvSpPr/>
            <p:nvPr/>
          </p:nvSpPr>
          <p:spPr>
            <a:xfrm>
              <a:off x="2722487" y="-221388"/>
              <a:ext cx="21856" cy="285780"/>
            </a:xfrm>
            <a:custGeom>
              <a:avLst/>
              <a:gdLst/>
              <a:ahLst/>
              <a:cxnLst/>
              <a:rect l="l" t="t" r="r" b="b"/>
              <a:pathLst>
                <a:path w="753" h="9846" extrusionOk="0">
                  <a:moveTo>
                    <a:pt x="376" y="0"/>
                  </a:moveTo>
                  <a:cubicBezTo>
                    <a:pt x="301" y="0"/>
                    <a:pt x="201" y="24"/>
                    <a:pt x="151" y="74"/>
                  </a:cubicBezTo>
                  <a:cubicBezTo>
                    <a:pt x="75" y="124"/>
                    <a:pt x="25" y="201"/>
                    <a:pt x="1" y="275"/>
                  </a:cubicBezTo>
                  <a:lnTo>
                    <a:pt x="1" y="401"/>
                  </a:lnTo>
                  <a:lnTo>
                    <a:pt x="1" y="525"/>
                  </a:lnTo>
                  <a:lnTo>
                    <a:pt x="1" y="9320"/>
                  </a:lnTo>
                  <a:lnTo>
                    <a:pt x="1" y="9445"/>
                  </a:lnTo>
                  <a:lnTo>
                    <a:pt x="1" y="9571"/>
                  </a:lnTo>
                  <a:cubicBezTo>
                    <a:pt x="25" y="9645"/>
                    <a:pt x="75" y="9721"/>
                    <a:pt x="151" y="9771"/>
                  </a:cubicBezTo>
                  <a:cubicBezTo>
                    <a:pt x="201" y="9821"/>
                    <a:pt x="301" y="9845"/>
                    <a:pt x="376" y="9845"/>
                  </a:cubicBezTo>
                  <a:cubicBezTo>
                    <a:pt x="452" y="9845"/>
                    <a:pt x="526" y="9821"/>
                    <a:pt x="602" y="9771"/>
                  </a:cubicBezTo>
                  <a:cubicBezTo>
                    <a:pt x="652" y="9721"/>
                    <a:pt x="702" y="9645"/>
                    <a:pt x="726" y="9571"/>
                  </a:cubicBezTo>
                  <a:cubicBezTo>
                    <a:pt x="752" y="9521"/>
                    <a:pt x="752" y="9495"/>
                    <a:pt x="752" y="9445"/>
                  </a:cubicBezTo>
                  <a:lnTo>
                    <a:pt x="752" y="9320"/>
                  </a:lnTo>
                  <a:lnTo>
                    <a:pt x="752" y="501"/>
                  </a:lnTo>
                  <a:lnTo>
                    <a:pt x="752" y="401"/>
                  </a:lnTo>
                  <a:cubicBezTo>
                    <a:pt x="752" y="351"/>
                    <a:pt x="752" y="301"/>
                    <a:pt x="726" y="275"/>
                  </a:cubicBezTo>
                  <a:cubicBezTo>
                    <a:pt x="702" y="201"/>
                    <a:pt x="652" y="124"/>
                    <a:pt x="602" y="74"/>
                  </a:cubicBezTo>
                  <a:cubicBezTo>
                    <a:pt x="526" y="24"/>
                    <a:pt x="452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" name="Google Shape;713;p37"/>
            <p:cNvSpPr/>
            <p:nvPr/>
          </p:nvSpPr>
          <p:spPr>
            <a:xfrm>
              <a:off x="2347959" y="-217760"/>
              <a:ext cx="21856" cy="278553"/>
            </a:xfrm>
            <a:custGeom>
              <a:avLst/>
              <a:gdLst/>
              <a:ahLst/>
              <a:cxnLst/>
              <a:rect l="l" t="t" r="r" b="b"/>
              <a:pathLst>
                <a:path w="753" h="9597" extrusionOk="0">
                  <a:moveTo>
                    <a:pt x="368" y="0"/>
                  </a:moveTo>
                  <a:cubicBezTo>
                    <a:pt x="290" y="0"/>
                    <a:pt x="214" y="26"/>
                    <a:pt x="151" y="76"/>
                  </a:cubicBezTo>
                  <a:cubicBezTo>
                    <a:pt x="77" y="126"/>
                    <a:pt x="27" y="200"/>
                    <a:pt x="1" y="276"/>
                  </a:cubicBezTo>
                  <a:lnTo>
                    <a:pt x="1" y="400"/>
                  </a:lnTo>
                  <a:lnTo>
                    <a:pt x="1" y="527"/>
                  </a:lnTo>
                  <a:lnTo>
                    <a:pt x="1" y="9069"/>
                  </a:lnTo>
                  <a:lnTo>
                    <a:pt x="1" y="9195"/>
                  </a:lnTo>
                  <a:lnTo>
                    <a:pt x="1" y="9296"/>
                  </a:lnTo>
                  <a:cubicBezTo>
                    <a:pt x="27" y="9396"/>
                    <a:pt x="77" y="9446"/>
                    <a:pt x="151" y="9520"/>
                  </a:cubicBezTo>
                  <a:cubicBezTo>
                    <a:pt x="201" y="9570"/>
                    <a:pt x="278" y="9596"/>
                    <a:pt x="378" y="9596"/>
                  </a:cubicBezTo>
                  <a:cubicBezTo>
                    <a:pt x="452" y="9596"/>
                    <a:pt x="528" y="9570"/>
                    <a:pt x="602" y="9520"/>
                  </a:cubicBezTo>
                  <a:cubicBezTo>
                    <a:pt x="652" y="9446"/>
                    <a:pt x="702" y="9396"/>
                    <a:pt x="729" y="9296"/>
                  </a:cubicBezTo>
                  <a:cubicBezTo>
                    <a:pt x="729" y="9269"/>
                    <a:pt x="753" y="9245"/>
                    <a:pt x="753" y="9195"/>
                  </a:cubicBezTo>
                  <a:lnTo>
                    <a:pt x="753" y="9069"/>
                  </a:lnTo>
                  <a:lnTo>
                    <a:pt x="753" y="527"/>
                  </a:lnTo>
                  <a:lnTo>
                    <a:pt x="753" y="400"/>
                  </a:lnTo>
                  <a:cubicBezTo>
                    <a:pt x="753" y="350"/>
                    <a:pt x="729" y="326"/>
                    <a:pt x="729" y="276"/>
                  </a:cubicBezTo>
                  <a:cubicBezTo>
                    <a:pt x="702" y="200"/>
                    <a:pt x="652" y="126"/>
                    <a:pt x="602" y="76"/>
                  </a:cubicBezTo>
                  <a:cubicBezTo>
                    <a:pt x="527" y="26"/>
                    <a:pt x="446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" name="Google Shape;714;p37"/>
            <p:cNvSpPr/>
            <p:nvPr/>
          </p:nvSpPr>
          <p:spPr>
            <a:xfrm>
              <a:off x="2299982" y="-292701"/>
              <a:ext cx="22610" cy="428351"/>
            </a:xfrm>
            <a:custGeom>
              <a:avLst/>
              <a:gdLst/>
              <a:ahLst/>
              <a:cxnLst/>
              <a:rect l="l" t="t" r="r" b="b"/>
              <a:pathLst>
                <a:path w="779" h="14758" extrusionOk="0">
                  <a:moveTo>
                    <a:pt x="389" y="1"/>
                  </a:moveTo>
                  <a:cubicBezTo>
                    <a:pt x="308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6" y="276"/>
                  </a:cubicBezTo>
                  <a:lnTo>
                    <a:pt x="26" y="403"/>
                  </a:lnTo>
                  <a:cubicBezTo>
                    <a:pt x="0" y="453"/>
                    <a:pt x="0" y="477"/>
                    <a:pt x="0" y="527"/>
                  </a:cubicBezTo>
                  <a:lnTo>
                    <a:pt x="0" y="14233"/>
                  </a:lnTo>
                  <a:cubicBezTo>
                    <a:pt x="0" y="14283"/>
                    <a:pt x="0" y="14307"/>
                    <a:pt x="26" y="14357"/>
                  </a:cubicBezTo>
                  <a:lnTo>
                    <a:pt x="26" y="14457"/>
                  </a:lnTo>
                  <a:cubicBezTo>
                    <a:pt x="51" y="14557"/>
                    <a:pt x="101" y="14633"/>
                    <a:pt x="151" y="14684"/>
                  </a:cubicBezTo>
                  <a:cubicBezTo>
                    <a:pt x="227" y="14734"/>
                    <a:pt x="301" y="14758"/>
                    <a:pt x="401" y="14758"/>
                  </a:cubicBezTo>
                  <a:cubicBezTo>
                    <a:pt x="477" y="14758"/>
                    <a:pt x="552" y="14734"/>
                    <a:pt x="628" y="14684"/>
                  </a:cubicBezTo>
                  <a:cubicBezTo>
                    <a:pt x="678" y="14633"/>
                    <a:pt x="728" y="14557"/>
                    <a:pt x="752" y="14457"/>
                  </a:cubicBezTo>
                  <a:cubicBezTo>
                    <a:pt x="752" y="14433"/>
                    <a:pt x="752" y="14407"/>
                    <a:pt x="778" y="14357"/>
                  </a:cubicBezTo>
                  <a:lnTo>
                    <a:pt x="778" y="14233"/>
                  </a:lnTo>
                  <a:lnTo>
                    <a:pt x="778" y="527"/>
                  </a:lnTo>
                  <a:lnTo>
                    <a:pt x="778" y="403"/>
                  </a:lnTo>
                  <a:cubicBezTo>
                    <a:pt x="752" y="353"/>
                    <a:pt x="752" y="327"/>
                    <a:pt x="752" y="276"/>
                  </a:cubicBezTo>
                  <a:cubicBezTo>
                    <a:pt x="728" y="202"/>
                    <a:pt x="678" y="126"/>
                    <a:pt x="628" y="76"/>
                  </a:cubicBezTo>
                  <a:cubicBezTo>
                    <a:pt x="553" y="26"/>
                    <a:pt x="471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" name="Google Shape;715;p37"/>
            <p:cNvSpPr/>
            <p:nvPr/>
          </p:nvSpPr>
          <p:spPr>
            <a:xfrm>
              <a:off x="2537052" y="-146535"/>
              <a:ext cx="21827" cy="136040"/>
            </a:xfrm>
            <a:custGeom>
              <a:avLst/>
              <a:gdLst/>
              <a:ahLst/>
              <a:cxnLst/>
              <a:rect l="l" t="t" r="r" b="b"/>
              <a:pathLst>
                <a:path w="752" h="4687" extrusionOk="0">
                  <a:moveTo>
                    <a:pt x="377" y="1"/>
                  </a:moveTo>
                  <a:cubicBezTo>
                    <a:pt x="301" y="1"/>
                    <a:pt x="200" y="27"/>
                    <a:pt x="150" y="77"/>
                  </a:cubicBezTo>
                  <a:cubicBezTo>
                    <a:pt x="76" y="127"/>
                    <a:pt x="26" y="201"/>
                    <a:pt x="26" y="277"/>
                  </a:cubicBezTo>
                  <a:cubicBezTo>
                    <a:pt x="0" y="301"/>
                    <a:pt x="0" y="352"/>
                    <a:pt x="0" y="402"/>
                  </a:cubicBezTo>
                  <a:lnTo>
                    <a:pt x="0" y="528"/>
                  </a:lnTo>
                  <a:lnTo>
                    <a:pt x="0" y="4160"/>
                  </a:lnTo>
                  <a:lnTo>
                    <a:pt x="0" y="4286"/>
                  </a:lnTo>
                  <a:cubicBezTo>
                    <a:pt x="0" y="4336"/>
                    <a:pt x="0" y="4360"/>
                    <a:pt x="26" y="4410"/>
                  </a:cubicBezTo>
                  <a:cubicBezTo>
                    <a:pt x="26" y="4486"/>
                    <a:pt x="76" y="4561"/>
                    <a:pt x="150" y="4611"/>
                  </a:cubicBezTo>
                  <a:cubicBezTo>
                    <a:pt x="200" y="4661"/>
                    <a:pt x="301" y="4687"/>
                    <a:pt x="377" y="4687"/>
                  </a:cubicBezTo>
                  <a:cubicBezTo>
                    <a:pt x="451" y="4687"/>
                    <a:pt x="527" y="4661"/>
                    <a:pt x="601" y="4611"/>
                  </a:cubicBezTo>
                  <a:cubicBezTo>
                    <a:pt x="677" y="4561"/>
                    <a:pt x="702" y="4486"/>
                    <a:pt x="728" y="4410"/>
                  </a:cubicBezTo>
                  <a:cubicBezTo>
                    <a:pt x="752" y="4360"/>
                    <a:pt x="752" y="4336"/>
                    <a:pt x="752" y="4286"/>
                  </a:cubicBezTo>
                  <a:lnTo>
                    <a:pt x="752" y="4160"/>
                  </a:lnTo>
                  <a:lnTo>
                    <a:pt x="752" y="528"/>
                  </a:lnTo>
                  <a:lnTo>
                    <a:pt x="752" y="402"/>
                  </a:lnTo>
                  <a:cubicBezTo>
                    <a:pt x="752" y="352"/>
                    <a:pt x="752" y="301"/>
                    <a:pt x="728" y="277"/>
                  </a:cubicBezTo>
                  <a:cubicBezTo>
                    <a:pt x="702" y="201"/>
                    <a:pt x="677" y="127"/>
                    <a:pt x="601" y="77"/>
                  </a:cubicBezTo>
                  <a:cubicBezTo>
                    <a:pt x="527" y="27"/>
                    <a:pt x="451" y="1"/>
                    <a:pt x="37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" name="Google Shape;716;p37"/>
            <p:cNvSpPr/>
            <p:nvPr/>
          </p:nvSpPr>
          <p:spPr>
            <a:xfrm>
              <a:off x="2395269" y="-193786"/>
              <a:ext cx="21856" cy="230546"/>
            </a:xfrm>
            <a:custGeom>
              <a:avLst/>
              <a:gdLst/>
              <a:ahLst/>
              <a:cxnLst/>
              <a:rect l="l" t="t" r="r" b="b"/>
              <a:pathLst>
                <a:path w="753" h="7943" extrusionOk="0">
                  <a:moveTo>
                    <a:pt x="376" y="0"/>
                  </a:moveTo>
                  <a:cubicBezTo>
                    <a:pt x="294" y="0"/>
                    <a:pt x="213" y="25"/>
                    <a:pt x="151" y="75"/>
                  </a:cubicBezTo>
                  <a:cubicBezTo>
                    <a:pt x="75" y="126"/>
                    <a:pt x="25" y="202"/>
                    <a:pt x="0" y="276"/>
                  </a:cubicBezTo>
                  <a:lnTo>
                    <a:pt x="0" y="402"/>
                  </a:lnTo>
                  <a:lnTo>
                    <a:pt x="0" y="502"/>
                  </a:lnTo>
                  <a:lnTo>
                    <a:pt x="0" y="7417"/>
                  </a:lnTo>
                  <a:lnTo>
                    <a:pt x="0" y="7542"/>
                  </a:lnTo>
                  <a:lnTo>
                    <a:pt x="0" y="7668"/>
                  </a:lnTo>
                  <a:cubicBezTo>
                    <a:pt x="25" y="7742"/>
                    <a:pt x="75" y="7818"/>
                    <a:pt x="151" y="7868"/>
                  </a:cubicBezTo>
                  <a:cubicBezTo>
                    <a:pt x="201" y="7918"/>
                    <a:pt x="275" y="7942"/>
                    <a:pt x="375" y="7942"/>
                  </a:cubicBezTo>
                  <a:cubicBezTo>
                    <a:pt x="451" y="7942"/>
                    <a:pt x="526" y="7918"/>
                    <a:pt x="602" y="7868"/>
                  </a:cubicBezTo>
                  <a:cubicBezTo>
                    <a:pt x="652" y="7818"/>
                    <a:pt x="702" y="7742"/>
                    <a:pt x="726" y="7668"/>
                  </a:cubicBezTo>
                  <a:cubicBezTo>
                    <a:pt x="726" y="7618"/>
                    <a:pt x="752" y="7592"/>
                    <a:pt x="752" y="7542"/>
                  </a:cubicBezTo>
                  <a:lnTo>
                    <a:pt x="752" y="7417"/>
                  </a:lnTo>
                  <a:lnTo>
                    <a:pt x="752" y="502"/>
                  </a:lnTo>
                  <a:lnTo>
                    <a:pt x="752" y="402"/>
                  </a:lnTo>
                  <a:cubicBezTo>
                    <a:pt x="752" y="352"/>
                    <a:pt x="726" y="302"/>
                    <a:pt x="726" y="276"/>
                  </a:cubicBezTo>
                  <a:cubicBezTo>
                    <a:pt x="702" y="202"/>
                    <a:pt x="652" y="126"/>
                    <a:pt x="602" y="75"/>
                  </a:cubicBezTo>
                  <a:cubicBezTo>
                    <a:pt x="539" y="25"/>
                    <a:pt x="457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" name="Google Shape;717;p37"/>
            <p:cNvSpPr/>
            <p:nvPr/>
          </p:nvSpPr>
          <p:spPr>
            <a:xfrm>
              <a:off x="3195843" y="-178520"/>
              <a:ext cx="21856" cy="199286"/>
            </a:xfrm>
            <a:custGeom>
              <a:avLst/>
              <a:gdLst/>
              <a:ahLst/>
              <a:cxnLst/>
              <a:rect l="l" t="t" r="r" b="b"/>
              <a:pathLst>
                <a:path w="753" h="6866" extrusionOk="0">
                  <a:moveTo>
                    <a:pt x="378" y="0"/>
                  </a:moveTo>
                  <a:cubicBezTo>
                    <a:pt x="278" y="0"/>
                    <a:pt x="201" y="26"/>
                    <a:pt x="151" y="77"/>
                  </a:cubicBezTo>
                  <a:cubicBezTo>
                    <a:pt x="77" y="151"/>
                    <a:pt x="27" y="201"/>
                    <a:pt x="1" y="301"/>
                  </a:cubicBezTo>
                  <a:lnTo>
                    <a:pt x="1" y="401"/>
                  </a:lnTo>
                  <a:lnTo>
                    <a:pt x="1" y="528"/>
                  </a:lnTo>
                  <a:lnTo>
                    <a:pt x="1" y="6364"/>
                  </a:lnTo>
                  <a:lnTo>
                    <a:pt x="1" y="6464"/>
                  </a:lnTo>
                  <a:lnTo>
                    <a:pt x="1" y="6591"/>
                  </a:lnTo>
                  <a:cubicBezTo>
                    <a:pt x="27" y="6665"/>
                    <a:pt x="77" y="6741"/>
                    <a:pt x="151" y="6791"/>
                  </a:cubicBezTo>
                  <a:cubicBezTo>
                    <a:pt x="201" y="6841"/>
                    <a:pt x="278" y="6865"/>
                    <a:pt x="378" y="6865"/>
                  </a:cubicBezTo>
                  <a:cubicBezTo>
                    <a:pt x="452" y="6865"/>
                    <a:pt x="528" y="6841"/>
                    <a:pt x="602" y="6791"/>
                  </a:cubicBezTo>
                  <a:cubicBezTo>
                    <a:pt x="652" y="6741"/>
                    <a:pt x="702" y="6665"/>
                    <a:pt x="728" y="6591"/>
                  </a:cubicBezTo>
                  <a:cubicBezTo>
                    <a:pt x="728" y="6565"/>
                    <a:pt x="753" y="6514"/>
                    <a:pt x="753" y="6464"/>
                  </a:cubicBezTo>
                  <a:lnTo>
                    <a:pt x="753" y="6364"/>
                  </a:lnTo>
                  <a:lnTo>
                    <a:pt x="753" y="528"/>
                  </a:lnTo>
                  <a:lnTo>
                    <a:pt x="753" y="401"/>
                  </a:lnTo>
                  <a:cubicBezTo>
                    <a:pt x="753" y="351"/>
                    <a:pt x="728" y="327"/>
                    <a:pt x="728" y="301"/>
                  </a:cubicBezTo>
                  <a:cubicBezTo>
                    <a:pt x="702" y="201"/>
                    <a:pt x="652" y="151"/>
                    <a:pt x="602" y="77"/>
                  </a:cubicBezTo>
                  <a:cubicBezTo>
                    <a:pt x="528" y="26"/>
                    <a:pt x="452" y="0"/>
                    <a:pt x="378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" name="Google Shape;718;p37"/>
            <p:cNvSpPr/>
            <p:nvPr/>
          </p:nvSpPr>
          <p:spPr>
            <a:xfrm>
              <a:off x="3053334" y="-166126"/>
              <a:ext cx="21827" cy="175253"/>
            </a:xfrm>
            <a:custGeom>
              <a:avLst/>
              <a:gdLst/>
              <a:ahLst/>
              <a:cxnLst/>
              <a:rect l="l" t="t" r="r" b="b"/>
              <a:pathLst>
                <a:path w="752" h="6038" extrusionOk="0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0" y="201"/>
                    <a:pt x="26" y="275"/>
                  </a:cubicBezTo>
                  <a:cubicBezTo>
                    <a:pt x="26" y="301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5512"/>
                  </a:lnTo>
                  <a:lnTo>
                    <a:pt x="0" y="5636"/>
                  </a:lnTo>
                  <a:cubicBezTo>
                    <a:pt x="0" y="5687"/>
                    <a:pt x="26" y="5713"/>
                    <a:pt x="26" y="5763"/>
                  </a:cubicBezTo>
                  <a:cubicBezTo>
                    <a:pt x="50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377" y="6037"/>
                  </a:cubicBezTo>
                  <a:cubicBezTo>
                    <a:pt x="477" y="6037"/>
                    <a:pt x="552" y="6013"/>
                    <a:pt x="602" y="5963"/>
                  </a:cubicBezTo>
                  <a:cubicBezTo>
                    <a:pt x="678" y="5913"/>
                    <a:pt x="728" y="5837"/>
                    <a:pt x="752" y="5763"/>
                  </a:cubicBezTo>
                  <a:lnTo>
                    <a:pt x="752" y="5636"/>
                  </a:lnTo>
                  <a:lnTo>
                    <a:pt x="752" y="5512"/>
                  </a:lnTo>
                  <a:lnTo>
                    <a:pt x="752" y="501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4"/>
                  </a:cubicBezTo>
                  <a:cubicBezTo>
                    <a:pt x="552" y="24"/>
                    <a:pt x="477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" name="Google Shape;719;p37"/>
            <p:cNvSpPr/>
            <p:nvPr/>
          </p:nvSpPr>
          <p:spPr>
            <a:xfrm>
              <a:off x="3147866" y="-276650"/>
              <a:ext cx="22610" cy="396307"/>
            </a:xfrm>
            <a:custGeom>
              <a:avLst/>
              <a:gdLst/>
              <a:ahLst/>
              <a:cxnLst/>
              <a:rect l="l" t="t" r="r" b="b"/>
              <a:pathLst>
                <a:path w="779" h="13654" extrusionOk="0">
                  <a:moveTo>
                    <a:pt x="401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4"/>
                    <a:pt x="50" y="201"/>
                    <a:pt x="26" y="275"/>
                  </a:cubicBezTo>
                  <a:lnTo>
                    <a:pt x="26" y="401"/>
                  </a:lnTo>
                  <a:cubicBezTo>
                    <a:pt x="0" y="425"/>
                    <a:pt x="0" y="475"/>
                    <a:pt x="0" y="525"/>
                  </a:cubicBezTo>
                  <a:lnTo>
                    <a:pt x="0" y="13128"/>
                  </a:lnTo>
                  <a:cubicBezTo>
                    <a:pt x="0" y="13179"/>
                    <a:pt x="0" y="13203"/>
                    <a:pt x="26" y="13253"/>
                  </a:cubicBezTo>
                  <a:lnTo>
                    <a:pt x="26" y="13379"/>
                  </a:lnTo>
                  <a:cubicBezTo>
                    <a:pt x="50" y="13453"/>
                    <a:pt x="101" y="13529"/>
                    <a:pt x="151" y="13579"/>
                  </a:cubicBezTo>
                  <a:cubicBezTo>
                    <a:pt x="227" y="13629"/>
                    <a:pt x="301" y="13654"/>
                    <a:pt x="401" y="13654"/>
                  </a:cubicBezTo>
                  <a:cubicBezTo>
                    <a:pt x="477" y="13654"/>
                    <a:pt x="552" y="13629"/>
                    <a:pt x="628" y="13579"/>
                  </a:cubicBezTo>
                  <a:cubicBezTo>
                    <a:pt x="678" y="13529"/>
                    <a:pt x="728" y="13453"/>
                    <a:pt x="752" y="13379"/>
                  </a:cubicBezTo>
                  <a:cubicBezTo>
                    <a:pt x="752" y="13329"/>
                    <a:pt x="752" y="13303"/>
                    <a:pt x="778" y="13253"/>
                  </a:cubicBezTo>
                  <a:lnTo>
                    <a:pt x="778" y="13128"/>
                  </a:lnTo>
                  <a:lnTo>
                    <a:pt x="778" y="525"/>
                  </a:lnTo>
                  <a:lnTo>
                    <a:pt x="778" y="401"/>
                  </a:lnTo>
                  <a:cubicBezTo>
                    <a:pt x="752" y="351"/>
                    <a:pt x="752" y="301"/>
                    <a:pt x="752" y="275"/>
                  </a:cubicBezTo>
                  <a:cubicBezTo>
                    <a:pt x="728" y="201"/>
                    <a:pt x="678" y="124"/>
                    <a:pt x="628" y="74"/>
                  </a:cubicBezTo>
                  <a:cubicBezTo>
                    <a:pt x="552" y="24"/>
                    <a:pt x="477" y="0"/>
                    <a:pt x="40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" name="Google Shape;720;p37"/>
            <p:cNvSpPr/>
            <p:nvPr/>
          </p:nvSpPr>
          <p:spPr>
            <a:xfrm>
              <a:off x="3100614" y="-126857"/>
              <a:ext cx="22552" cy="96711"/>
            </a:xfrm>
            <a:custGeom>
              <a:avLst/>
              <a:gdLst/>
              <a:ahLst/>
              <a:cxnLst/>
              <a:rect l="l" t="t" r="r" b="b"/>
              <a:pathLst>
                <a:path w="777" h="3332" extrusionOk="0">
                  <a:moveTo>
                    <a:pt x="376" y="0"/>
                  </a:moveTo>
                  <a:cubicBezTo>
                    <a:pt x="301" y="0"/>
                    <a:pt x="225" y="24"/>
                    <a:pt x="151" y="74"/>
                  </a:cubicBezTo>
                  <a:cubicBezTo>
                    <a:pt x="101" y="124"/>
                    <a:pt x="51" y="201"/>
                    <a:pt x="25" y="275"/>
                  </a:cubicBezTo>
                  <a:cubicBezTo>
                    <a:pt x="25" y="325"/>
                    <a:pt x="25" y="351"/>
                    <a:pt x="1" y="401"/>
                  </a:cubicBezTo>
                  <a:lnTo>
                    <a:pt x="1" y="525"/>
                  </a:lnTo>
                  <a:lnTo>
                    <a:pt x="1" y="2806"/>
                  </a:lnTo>
                  <a:lnTo>
                    <a:pt x="1" y="2931"/>
                  </a:lnTo>
                  <a:cubicBezTo>
                    <a:pt x="25" y="2981"/>
                    <a:pt x="25" y="3007"/>
                    <a:pt x="25" y="3057"/>
                  </a:cubicBezTo>
                  <a:cubicBezTo>
                    <a:pt x="51" y="3131"/>
                    <a:pt x="101" y="3207"/>
                    <a:pt x="151" y="3257"/>
                  </a:cubicBezTo>
                  <a:cubicBezTo>
                    <a:pt x="225" y="3307"/>
                    <a:pt x="301" y="3331"/>
                    <a:pt x="376" y="3331"/>
                  </a:cubicBezTo>
                  <a:cubicBezTo>
                    <a:pt x="476" y="3331"/>
                    <a:pt x="552" y="3307"/>
                    <a:pt x="626" y="3257"/>
                  </a:cubicBezTo>
                  <a:cubicBezTo>
                    <a:pt x="676" y="3207"/>
                    <a:pt x="726" y="3131"/>
                    <a:pt x="752" y="3057"/>
                  </a:cubicBezTo>
                  <a:lnTo>
                    <a:pt x="752" y="2931"/>
                  </a:lnTo>
                  <a:cubicBezTo>
                    <a:pt x="777" y="2880"/>
                    <a:pt x="777" y="2856"/>
                    <a:pt x="777" y="2806"/>
                  </a:cubicBezTo>
                  <a:lnTo>
                    <a:pt x="777" y="525"/>
                  </a:lnTo>
                  <a:cubicBezTo>
                    <a:pt x="777" y="475"/>
                    <a:pt x="777" y="425"/>
                    <a:pt x="752" y="401"/>
                  </a:cubicBezTo>
                  <a:lnTo>
                    <a:pt x="752" y="275"/>
                  </a:lnTo>
                  <a:cubicBezTo>
                    <a:pt x="726" y="201"/>
                    <a:pt x="676" y="124"/>
                    <a:pt x="626" y="74"/>
                  </a:cubicBezTo>
                  <a:cubicBezTo>
                    <a:pt x="552" y="24"/>
                    <a:pt x="476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" name="Google Shape;721;p37"/>
            <p:cNvSpPr/>
            <p:nvPr/>
          </p:nvSpPr>
          <p:spPr>
            <a:xfrm>
              <a:off x="3243152" y="-118904"/>
              <a:ext cx="21856" cy="80777"/>
            </a:xfrm>
            <a:custGeom>
              <a:avLst/>
              <a:gdLst/>
              <a:ahLst/>
              <a:cxnLst/>
              <a:rect l="l" t="t" r="r" b="b"/>
              <a:pathLst>
                <a:path w="753" h="2783" extrusionOk="0">
                  <a:moveTo>
                    <a:pt x="375" y="1"/>
                  </a:moveTo>
                  <a:cubicBezTo>
                    <a:pt x="275" y="1"/>
                    <a:pt x="201" y="27"/>
                    <a:pt x="151" y="77"/>
                  </a:cubicBezTo>
                  <a:cubicBezTo>
                    <a:pt x="75" y="127"/>
                    <a:pt x="24" y="201"/>
                    <a:pt x="0" y="277"/>
                  </a:cubicBezTo>
                  <a:lnTo>
                    <a:pt x="0" y="402"/>
                  </a:lnTo>
                  <a:lnTo>
                    <a:pt x="0" y="528"/>
                  </a:lnTo>
                  <a:lnTo>
                    <a:pt x="0" y="2256"/>
                  </a:lnTo>
                  <a:lnTo>
                    <a:pt x="0" y="2382"/>
                  </a:lnTo>
                  <a:lnTo>
                    <a:pt x="0" y="2506"/>
                  </a:lnTo>
                  <a:cubicBezTo>
                    <a:pt x="24" y="2582"/>
                    <a:pt x="75" y="2657"/>
                    <a:pt x="151" y="2707"/>
                  </a:cubicBezTo>
                  <a:cubicBezTo>
                    <a:pt x="201" y="2757"/>
                    <a:pt x="275" y="2783"/>
                    <a:pt x="375" y="2783"/>
                  </a:cubicBezTo>
                  <a:cubicBezTo>
                    <a:pt x="451" y="2783"/>
                    <a:pt x="526" y="2757"/>
                    <a:pt x="602" y="2707"/>
                  </a:cubicBezTo>
                  <a:cubicBezTo>
                    <a:pt x="652" y="2657"/>
                    <a:pt x="702" y="2582"/>
                    <a:pt x="726" y="2506"/>
                  </a:cubicBezTo>
                  <a:cubicBezTo>
                    <a:pt x="726" y="2456"/>
                    <a:pt x="752" y="2432"/>
                    <a:pt x="752" y="2382"/>
                  </a:cubicBezTo>
                  <a:lnTo>
                    <a:pt x="752" y="2256"/>
                  </a:lnTo>
                  <a:lnTo>
                    <a:pt x="752" y="502"/>
                  </a:lnTo>
                  <a:lnTo>
                    <a:pt x="752" y="402"/>
                  </a:lnTo>
                  <a:cubicBezTo>
                    <a:pt x="752" y="352"/>
                    <a:pt x="726" y="301"/>
                    <a:pt x="726" y="277"/>
                  </a:cubicBezTo>
                  <a:cubicBezTo>
                    <a:pt x="702" y="201"/>
                    <a:pt x="652" y="127"/>
                    <a:pt x="602" y="77"/>
                  </a:cubicBezTo>
                  <a:cubicBezTo>
                    <a:pt x="526" y="27"/>
                    <a:pt x="451" y="1"/>
                    <a:pt x="3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" name="Google Shape;722;p37"/>
            <p:cNvSpPr/>
            <p:nvPr/>
          </p:nvSpPr>
          <p:spPr>
            <a:xfrm>
              <a:off x="2958802" y="-166126"/>
              <a:ext cx="21827" cy="175253"/>
            </a:xfrm>
            <a:custGeom>
              <a:avLst/>
              <a:gdLst/>
              <a:ahLst/>
              <a:cxnLst/>
              <a:rect l="l" t="t" r="r" b="b"/>
              <a:pathLst>
                <a:path w="752" h="6038" extrusionOk="0">
                  <a:moveTo>
                    <a:pt x="377" y="0"/>
                  </a:moveTo>
                  <a:cubicBezTo>
                    <a:pt x="301" y="0"/>
                    <a:pt x="227" y="24"/>
                    <a:pt x="151" y="74"/>
                  </a:cubicBezTo>
                  <a:cubicBezTo>
                    <a:pt x="101" y="125"/>
                    <a:pt x="50" y="201"/>
                    <a:pt x="26" y="275"/>
                  </a:cubicBezTo>
                  <a:cubicBezTo>
                    <a:pt x="26" y="301"/>
                    <a:pt x="0" y="351"/>
                    <a:pt x="0" y="401"/>
                  </a:cubicBezTo>
                  <a:lnTo>
                    <a:pt x="0" y="501"/>
                  </a:lnTo>
                  <a:lnTo>
                    <a:pt x="0" y="5512"/>
                  </a:lnTo>
                  <a:lnTo>
                    <a:pt x="0" y="5636"/>
                  </a:lnTo>
                  <a:cubicBezTo>
                    <a:pt x="0" y="5687"/>
                    <a:pt x="26" y="5713"/>
                    <a:pt x="26" y="5763"/>
                  </a:cubicBezTo>
                  <a:cubicBezTo>
                    <a:pt x="50" y="5837"/>
                    <a:pt x="101" y="5913"/>
                    <a:pt x="151" y="5963"/>
                  </a:cubicBezTo>
                  <a:cubicBezTo>
                    <a:pt x="227" y="6013"/>
                    <a:pt x="301" y="6037"/>
                    <a:pt x="377" y="6037"/>
                  </a:cubicBezTo>
                  <a:cubicBezTo>
                    <a:pt x="451" y="6037"/>
                    <a:pt x="552" y="6013"/>
                    <a:pt x="602" y="5963"/>
                  </a:cubicBezTo>
                  <a:cubicBezTo>
                    <a:pt x="678" y="5913"/>
                    <a:pt x="728" y="5837"/>
                    <a:pt x="752" y="5763"/>
                  </a:cubicBezTo>
                  <a:lnTo>
                    <a:pt x="752" y="5636"/>
                  </a:lnTo>
                  <a:lnTo>
                    <a:pt x="752" y="5512"/>
                  </a:lnTo>
                  <a:lnTo>
                    <a:pt x="752" y="501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8" y="201"/>
                    <a:pt x="678" y="125"/>
                    <a:pt x="602" y="74"/>
                  </a:cubicBezTo>
                  <a:cubicBezTo>
                    <a:pt x="552" y="24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" name="Google Shape;723;p37"/>
            <p:cNvSpPr/>
            <p:nvPr/>
          </p:nvSpPr>
          <p:spPr>
            <a:xfrm>
              <a:off x="2864270" y="-206151"/>
              <a:ext cx="21827" cy="254549"/>
            </a:xfrm>
            <a:custGeom>
              <a:avLst/>
              <a:gdLst/>
              <a:ahLst/>
              <a:cxnLst/>
              <a:rect l="l" t="t" r="r" b="b"/>
              <a:pathLst>
                <a:path w="752" h="8770" extrusionOk="0">
                  <a:moveTo>
                    <a:pt x="377" y="0"/>
                  </a:moveTo>
                  <a:cubicBezTo>
                    <a:pt x="301" y="0"/>
                    <a:pt x="227" y="26"/>
                    <a:pt x="151" y="101"/>
                  </a:cubicBezTo>
                  <a:cubicBezTo>
                    <a:pt x="76" y="151"/>
                    <a:pt x="50" y="201"/>
                    <a:pt x="26" y="301"/>
                  </a:cubicBezTo>
                  <a:cubicBezTo>
                    <a:pt x="0" y="327"/>
                    <a:pt x="0" y="351"/>
                    <a:pt x="0" y="401"/>
                  </a:cubicBezTo>
                  <a:lnTo>
                    <a:pt x="0" y="527"/>
                  </a:lnTo>
                  <a:lnTo>
                    <a:pt x="0" y="8268"/>
                  </a:lnTo>
                  <a:lnTo>
                    <a:pt x="0" y="8368"/>
                  </a:lnTo>
                  <a:cubicBezTo>
                    <a:pt x="0" y="8418"/>
                    <a:pt x="0" y="8469"/>
                    <a:pt x="26" y="8495"/>
                  </a:cubicBezTo>
                  <a:cubicBezTo>
                    <a:pt x="50" y="8569"/>
                    <a:pt x="76" y="8645"/>
                    <a:pt x="151" y="8695"/>
                  </a:cubicBezTo>
                  <a:cubicBezTo>
                    <a:pt x="227" y="8745"/>
                    <a:pt x="301" y="8769"/>
                    <a:pt x="377" y="8769"/>
                  </a:cubicBezTo>
                  <a:cubicBezTo>
                    <a:pt x="451" y="8769"/>
                    <a:pt x="551" y="8745"/>
                    <a:pt x="602" y="8695"/>
                  </a:cubicBezTo>
                  <a:cubicBezTo>
                    <a:pt x="678" y="8645"/>
                    <a:pt x="728" y="8569"/>
                    <a:pt x="728" y="8495"/>
                  </a:cubicBezTo>
                  <a:cubicBezTo>
                    <a:pt x="752" y="8469"/>
                    <a:pt x="752" y="8418"/>
                    <a:pt x="752" y="8368"/>
                  </a:cubicBezTo>
                  <a:lnTo>
                    <a:pt x="752" y="8268"/>
                  </a:lnTo>
                  <a:lnTo>
                    <a:pt x="752" y="527"/>
                  </a:lnTo>
                  <a:lnTo>
                    <a:pt x="752" y="401"/>
                  </a:lnTo>
                  <a:cubicBezTo>
                    <a:pt x="752" y="351"/>
                    <a:pt x="752" y="327"/>
                    <a:pt x="728" y="301"/>
                  </a:cubicBezTo>
                  <a:cubicBezTo>
                    <a:pt x="728" y="201"/>
                    <a:pt x="678" y="151"/>
                    <a:pt x="602" y="101"/>
                  </a:cubicBezTo>
                  <a:cubicBezTo>
                    <a:pt x="551" y="26"/>
                    <a:pt x="451" y="0"/>
                    <a:pt x="3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" name="Google Shape;724;p37"/>
            <p:cNvSpPr/>
            <p:nvPr/>
          </p:nvSpPr>
          <p:spPr>
            <a:xfrm>
              <a:off x="2252731" y="-237439"/>
              <a:ext cx="22552" cy="317824"/>
            </a:xfrm>
            <a:custGeom>
              <a:avLst/>
              <a:gdLst/>
              <a:ahLst/>
              <a:cxnLst/>
              <a:rect l="l" t="t" r="r" b="b"/>
              <a:pathLst>
                <a:path w="777" h="10950" extrusionOk="0">
                  <a:moveTo>
                    <a:pt x="386" y="1"/>
                  </a:moveTo>
                  <a:cubicBezTo>
                    <a:pt x="308" y="1"/>
                    <a:pt x="226" y="26"/>
                    <a:pt x="151" y="76"/>
                  </a:cubicBezTo>
                  <a:cubicBezTo>
                    <a:pt x="101" y="126"/>
                    <a:pt x="51" y="202"/>
                    <a:pt x="25" y="277"/>
                  </a:cubicBezTo>
                  <a:cubicBezTo>
                    <a:pt x="25" y="327"/>
                    <a:pt x="25" y="353"/>
                    <a:pt x="1" y="403"/>
                  </a:cubicBezTo>
                  <a:lnTo>
                    <a:pt x="1" y="527"/>
                  </a:lnTo>
                  <a:lnTo>
                    <a:pt x="1" y="10424"/>
                  </a:lnTo>
                  <a:lnTo>
                    <a:pt x="1" y="10549"/>
                  </a:lnTo>
                  <a:cubicBezTo>
                    <a:pt x="25" y="10599"/>
                    <a:pt x="25" y="10625"/>
                    <a:pt x="25" y="10649"/>
                  </a:cubicBezTo>
                  <a:cubicBezTo>
                    <a:pt x="51" y="10749"/>
                    <a:pt x="101" y="10825"/>
                    <a:pt x="151" y="10875"/>
                  </a:cubicBezTo>
                  <a:cubicBezTo>
                    <a:pt x="225" y="10926"/>
                    <a:pt x="302" y="10950"/>
                    <a:pt x="376" y="10950"/>
                  </a:cubicBezTo>
                  <a:cubicBezTo>
                    <a:pt x="476" y="10950"/>
                    <a:pt x="552" y="10926"/>
                    <a:pt x="602" y="10875"/>
                  </a:cubicBezTo>
                  <a:cubicBezTo>
                    <a:pt x="676" y="10825"/>
                    <a:pt x="726" y="10749"/>
                    <a:pt x="753" y="10649"/>
                  </a:cubicBezTo>
                  <a:lnTo>
                    <a:pt x="753" y="10549"/>
                  </a:lnTo>
                  <a:cubicBezTo>
                    <a:pt x="777" y="10499"/>
                    <a:pt x="777" y="10475"/>
                    <a:pt x="777" y="10424"/>
                  </a:cubicBezTo>
                  <a:lnTo>
                    <a:pt x="777" y="527"/>
                  </a:lnTo>
                  <a:cubicBezTo>
                    <a:pt x="777" y="477"/>
                    <a:pt x="777" y="453"/>
                    <a:pt x="753" y="403"/>
                  </a:cubicBezTo>
                  <a:lnTo>
                    <a:pt x="753" y="277"/>
                  </a:lnTo>
                  <a:cubicBezTo>
                    <a:pt x="726" y="202"/>
                    <a:pt x="676" y="126"/>
                    <a:pt x="602" y="76"/>
                  </a:cubicBezTo>
                  <a:cubicBezTo>
                    <a:pt x="539" y="26"/>
                    <a:pt x="464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" name="Google Shape;725;p37"/>
            <p:cNvSpPr/>
            <p:nvPr/>
          </p:nvSpPr>
          <p:spPr>
            <a:xfrm>
              <a:off x="2817019" y="-158870"/>
              <a:ext cx="21856" cy="160015"/>
            </a:xfrm>
            <a:custGeom>
              <a:avLst/>
              <a:gdLst/>
              <a:ahLst/>
              <a:cxnLst/>
              <a:rect l="l" t="t" r="r" b="b"/>
              <a:pathLst>
                <a:path w="753" h="5513" extrusionOk="0">
                  <a:moveTo>
                    <a:pt x="376" y="1"/>
                  </a:moveTo>
                  <a:cubicBezTo>
                    <a:pt x="301" y="1"/>
                    <a:pt x="225" y="25"/>
                    <a:pt x="151" y="101"/>
                  </a:cubicBezTo>
                  <a:cubicBezTo>
                    <a:pt x="75" y="151"/>
                    <a:pt x="51" y="201"/>
                    <a:pt x="25" y="301"/>
                  </a:cubicBezTo>
                  <a:cubicBezTo>
                    <a:pt x="1" y="326"/>
                    <a:pt x="1" y="376"/>
                    <a:pt x="1" y="402"/>
                  </a:cubicBezTo>
                  <a:lnTo>
                    <a:pt x="1" y="526"/>
                  </a:lnTo>
                  <a:lnTo>
                    <a:pt x="1" y="4986"/>
                  </a:lnTo>
                  <a:lnTo>
                    <a:pt x="1" y="5112"/>
                  </a:lnTo>
                  <a:cubicBezTo>
                    <a:pt x="1" y="5162"/>
                    <a:pt x="1" y="5212"/>
                    <a:pt x="25" y="5236"/>
                  </a:cubicBezTo>
                  <a:cubicBezTo>
                    <a:pt x="51" y="5312"/>
                    <a:pt x="75" y="5386"/>
                    <a:pt x="151" y="5437"/>
                  </a:cubicBezTo>
                  <a:cubicBezTo>
                    <a:pt x="225" y="5487"/>
                    <a:pt x="301" y="5513"/>
                    <a:pt x="376" y="5513"/>
                  </a:cubicBezTo>
                  <a:cubicBezTo>
                    <a:pt x="452" y="5513"/>
                    <a:pt x="526" y="5487"/>
                    <a:pt x="602" y="5437"/>
                  </a:cubicBezTo>
                  <a:cubicBezTo>
                    <a:pt x="676" y="5386"/>
                    <a:pt x="702" y="5312"/>
                    <a:pt x="726" y="5236"/>
                  </a:cubicBezTo>
                  <a:cubicBezTo>
                    <a:pt x="752" y="5212"/>
                    <a:pt x="752" y="5162"/>
                    <a:pt x="752" y="5112"/>
                  </a:cubicBezTo>
                  <a:lnTo>
                    <a:pt x="752" y="4986"/>
                  </a:lnTo>
                  <a:lnTo>
                    <a:pt x="752" y="526"/>
                  </a:lnTo>
                  <a:lnTo>
                    <a:pt x="752" y="402"/>
                  </a:lnTo>
                  <a:cubicBezTo>
                    <a:pt x="752" y="376"/>
                    <a:pt x="752" y="326"/>
                    <a:pt x="726" y="301"/>
                  </a:cubicBezTo>
                  <a:cubicBezTo>
                    <a:pt x="702" y="201"/>
                    <a:pt x="676" y="151"/>
                    <a:pt x="602" y="101"/>
                  </a:cubicBezTo>
                  <a:cubicBezTo>
                    <a:pt x="526" y="51"/>
                    <a:pt x="452" y="1"/>
                    <a:pt x="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" name="Google Shape;726;p37"/>
            <p:cNvSpPr/>
            <p:nvPr/>
          </p:nvSpPr>
          <p:spPr>
            <a:xfrm>
              <a:off x="3006083" y="-142849"/>
              <a:ext cx="21856" cy="128697"/>
            </a:xfrm>
            <a:custGeom>
              <a:avLst/>
              <a:gdLst/>
              <a:ahLst/>
              <a:cxnLst/>
              <a:rect l="l" t="t" r="r" b="b"/>
              <a:pathLst>
                <a:path w="753" h="4434" extrusionOk="0">
                  <a:moveTo>
                    <a:pt x="376" y="0"/>
                  </a:moveTo>
                  <a:cubicBezTo>
                    <a:pt x="301" y="0"/>
                    <a:pt x="225" y="24"/>
                    <a:pt x="151" y="74"/>
                  </a:cubicBezTo>
                  <a:cubicBezTo>
                    <a:pt x="101" y="124"/>
                    <a:pt x="51" y="200"/>
                    <a:pt x="25" y="275"/>
                  </a:cubicBezTo>
                  <a:cubicBezTo>
                    <a:pt x="25" y="325"/>
                    <a:pt x="1" y="351"/>
                    <a:pt x="1" y="401"/>
                  </a:cubicBezTo>
                  <a:lnTo>
                    <a:pt x="1" y="525"/>
                  </a:lnTo>
                  <a:lnTo>
                    <a:pt x="1" y="3908"/>
                  </a:lnTo>
                  <a:lnTo>
                    <a:pt x="1" y="4033"/>
                  </a:lnTo>
                  <a:cubicBezTo>
                    <a:pt x="1" y="4083"/>
                    <a:pt x="25" y="4109"/>
                    <a:pt x="25" y="4133"/>
                  </a:cubicBezTo>
                  <a:cubicBezTo>
                    <a:pt x="51" y="4233"/>
                    <a:pt x="101" y="4283"/>
                    <a:pt x="151" y="4333"/>
                  </a:cubicBezTo>
                  <a:cubicBezTo>
                    <a:pt x="225" y="4410"/>
                    <a:pt x="301" y="4434"/>
                    <a:pt x="376" y="4434"/>
                  </a:cubicBezTo>
                  <a:cubicBezTo>
                    <a:pt x="476" y="4434"/>
                    <a:pt x="552" y="4410"/>
                    <a:pt x="602" y="4333"/>
                  </a:cubicBezTo>
                  <a:cubicBezTo>
                    <a:pt x="676" y="4283"/>
                    <a:pt x="726" y="4233"/>
                    <a:pt x="752" y="4133"/>
                  </a:cubicBezTo>
                  <a:lnTo>
                    <a:pt x="752" y="4033"/>
                  </a:lnTo>
                  <a:lnTo>
                    <a:pt x="752" y="3908"/>
                  </a:lnTo>
                  <a:lnTo>
                    <a:pt x="752" y="525"/>
                  </a:lnTo>
                  <a:lnTo>
                    <a:pt x="752" y="401"/>
                  </a:lnTo>
                  <a:lnTo>
                    <a:pt x="752" y="275"/>
                  </a:lnTo>
                  <a:cubicBezTo>
                    <a:pt x="726" y="200"/>
                    <a:pt x="676" y="124"/>
                    <a:pt x="602" y="74"/>
                  </a:cubicBezTo>
                  <a:cubicBezTo>
                    <a:pt x="552" y="24"/>
                    <a:pt x="476" y="0"/>
                    <a:pt x="3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27" name="Google Shape;727;p37"/>
          <p:cNvSpPr txBox="1"/>
          <p:nvPr>
            <p:ph type="subTitle" idx="1"/>
          </p:nvPr>
        </p:nvSpPr>
        <p:spPr>
          <a:xfrm>
            <a:off x="2532925" y="3696244"/>
            <a:ext cx="514200" cy="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1:23</a:t>
            </a:r>
            <a:endParaRPr sz="900"/>
          </a:p>
        </p:txBody>
      </p:sp>
      <p:sp>
        <p:nvSpPr>
          <p:cNvPr id="728" name="Google Shape;728;p37"/>
          <p:cNvSpPr txBox="1"/>
          <p:nvPr>
            <p:ph type="subTitle" idx="1"/>
          </p:nvPr>
        </p:nvSpPr>
        <p:spPr>
          <a:xfrm>
            <a:off x="3601140" y="3940719"/>
            <a:ext cx="514200" cy="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2:36</a:t>
            </a:r>
            <a:endParaRPr sz="900"/>
          </a:p>
        </p:txBody>
      </p:sp>
      <p:pic>
        <p:nvPicPr>
          <p:cNvPr id="111" name="Picture 110"/>
          <p:cNvPicPr/>
          <p:nvPr/>
        </p:nvPicPr>
        <p:blipFill>
          <a:blip r:embed="rId2"/>
          <a:srcRect t="17056" b="17349"/>
          <a:stretch>
            <a:fillRect/>
          </a:stretch>
        </p:blipFill>
        <p:spPr>
          <a:xfrm>
            <a:off x="6246495" y="1494790"/>
            <a:ext cx="1837055" cy="12236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29" name="Google Shape;729;p37"/>
          <p:cNvSpPr txBox="1"/>
          <p:nvPr/>
        </p:nvSpPr>
        <p:spPr>
          <a:xfrm>
            <a:off x="2624455" y="859155"/>
            <a:ext cx="389509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IN" sz="3200">
                <a:solidFill>
                  <a:schemeClr val="tx1"/>
                </a:solidFill>
                <a:latin typeface="Times New Roman" panose="02020603050405020304" charset="0"/>
                <a:ea typeface="Krona One" panose="02010605030500060004"/>
                <a:cs typeface="Times New Roman" panose="02020603050405020304" charset="0"/>
                <a:sym typeface="Krona One" panose="02010605030500060004"/>
              </a:rPr>
              <a:t>EFFECTS OF MUSIC ON </a:t>
            </a:r>
            <a:endParaRPr lang="en-IN" sz="3200">
              <a:solidFill>
                <a:schemeClr val="tx1"/>
              </a:solidFill>
              <a:latin typeface="Times New Roman" panose="02020603050405020304" charset="0"/>
              <a:ea typeface="Krona One" panose="02010605030500060004"/>
              <a:cs typeface="Times New Roman" panose="02020603050405020304" charset="0"/>
              <a:sym typeface="Krona One" panose="02010605030500060004"/>
            </a:endParaRPr>
          </a:p>
          <a:p>
            <a:pPr marL="0" indent="0" algn="ctr">
              <a:buNone/>
            </a:pPr>
            <a:r>
              <a:rPr lang="en-IN" sz="3200">
                <a:solidFill>
                  <a:schemeClr val="tx1"/>
                </a:solidFill>
                <a:latin typeface="Times New Roman" panose="02020603050405020304" charset="0"/>
                <a:ea typeface="Krona One" panose="02010605030500060004"/>
                <a:cs typeface="Times New Roman" panose="02020603050405020304" charset="0"/>
                <a:sym typeface="Krona One" panose="02010605030500060004"/>
              </a:rPr>
              <a:t>MENTAL HEALTH</a:t>
            </a:r>
            <a:endParaRPr lang="en-IN" sz="3200">
              <a:solidFill>
                <a:schemeClr val="tx1"/>
              </a:solidFill>
              <a:latin typeface="Times New Roman" panose="02020603050405020304" charset="0"/>
              <a:ea typeface="Krona One" panose="02010605030500060004"/>
              <a:cs typeface="Times New Roman" panose="02020603050405020304" charset="0"/>
              <a:sym typeface="Krona One" panose="02010605030500060004"/>
            </a:endParaRPr>
          </a:p>
        </p:txBody>
      </p:sp>
      <p:pic>
        <p:nvPicPr>
          <p:cNvPr id="1" name="Fianal Music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4630" y="3856990"/>
            <a:ext cx="49530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1" dur="20016" fill="hold"/>
                                        <p:tgtEl>
                                          <p:spTgt spid="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"/>
                </p:tgtEl>
              </p:cMediaNode>
            </p:audio>
          </p:childTnLst>
        </p:cTn>
      </p:par>
    </p:tnLst>
    <p:bldLst>
      <p:bldP spid="729" grpId="0"/>
      <p:bldP spid="729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54"/>
          <p:cNvSpPr txBox="1"/>
          <p:nvPr/>
        </p:nvSpPr>
        <p:spPr>
          <a:xfrm>
            <a:off x="560705" y="488315"/>
            <a:ext cx="8021955" cy="33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indent="0" algn="ctr">
              <a:buNone/>
            </a:pPr>
            <a:r>
              <a:rPr lang="en-IN" sz="2000">
                <a:solidFill>
                  <a:schemeClr val="tx1"/>
                </a:solidFill>
                <a:latin typeface="Times New Roman" panose="02020603050405020304" charset="0"/>
                <a:ea typeface="Krona One" panose="02010605030500060004"/>
                <a:cs typeface="Times New Roman" panose="02020603050405020304" charset="0"/>
                <a:sym typeface="Krona One" panose="02010605030500060004"/>
              </a:rPr>
              <a:t>HIP HOP WORSENS IN ANXIETY &amp; DEPRESSION LEVELS  </a:t>
            </a:r>
            <a:endParaRPr sz="2000">
              <a:solidFill>
                <a:schemeClr val="tx1"/>
              </a:solidFill>
              <a:latin typeface="Times New Roman" panose="02020603050405020304" charset="0"/>
              <a:ea typeface="Krona One" panose="02010605030500060004"/>
              <a:cs typeface="Times New Roman" panose="02020603050405020304" charset="0"/>
              <a:sym typeface="Krona One" panose="02010605030500060004"/>
            </a:endParaRPr>
          </a:p>
          <a:p>
            <a:pPr marL="0" indent="0" algn="ctr">
              <a:buNone/>
            </a:pPr>
            <a:endParaRPr sz="2000">
              <a:solidFill>
                <a:schemeClr val="tx1"/>
              </a:solidFill>
              <a:latin typeface="Times New Roman" panose="02020603050405020304" charset="0"/>
              <a:ea typeface="Krona One" panose="02010605030500060004"/>
              <a:cs typeface="Times New Roman" panose="02020603050405020304" charset="0"/>
              <a:sym typeface="Krona One" panose="02010605030500060004"/>
            </a:endParaRPr>
          </a:p>
        </p:txBody>
      </p:sp>
      <p:pic>
        <p:nvPicPr>
          <p:cNvPr id="104" name="Picture 103"/>
          <p:cNvPicPr/>
          <p:nvPr/>
        </p:nvPicPr>
        <p:blipFill>
          <a:blip r:embed="rId1"/>
          <a:stretch>
            <a:fillRect/>
          </a:stretch>
        </p:blipFill>
        <p:spPr>
          <a:xfrm>
            <a:off x="250825" y="1169670"/>
            <a:ext cx="3989705" cy="32823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Picture 104"/>
          <p:cNvPicPr/>
          <p:nvPr/>
        </p:nvPicPr>
        <p:blipFill>
          <a:blip r:embed="rId2"/>
          <a:stretch>
            <a:fillRect/>
          </a:stretch>
        </p:blipFill>
        <p:spPr>
          <a:xfrm>
            <a:off x="5017770" y="1169670"/>
            <a:ext cx="3862070" cy="3216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Flowchart: Process 3"/>
          <p:cNvSpPr/>
          <p:nvPr/>
        </p:nvSpPr>
        <p:spPr>
          <a:xfrm>
            <a:off x="6495415" y="1582420"/>
            <a:ext cx="374015" cy="2253615"/>
          </a:xfrm>
          <a:prstGeom prst="flowChartProcess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Flowchart: Process 1"/>
          <p:cNvSpPr/>
          <p:nvPr/>
        </p:nvSpPr>
        <p:spPr>
          <a:xfrm rot="5400000">
            <a:off x="1265555" y="1490980"/>
            <a:ext cx="282575" cy="1598295"/>
          </a:xfrm>
          <a:prstGeom prst="flowChartProcess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  <p:bldP spid="4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5"/>
          <p:cNvPicPr/>
          <p:nvPr/>
        </p:nvPicPr>
        <p:blipFill>
          <a:blip r:embed="rId1"/>
          <a:stretch>
            <a:fillRect/>
          </a:stretch>
        </p:blipFill>
        <p:spPr>
          <a:xfrm>
            <a:off x="4216400" y="1018540"/>
            <a:ext cx="4377055" cy="3644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Flowchart: Process 3"/>
          <p:cNvSpPr/>
          <p:nvPr/>
        </p:nvSpPr>
        <p:spPr>
          <a:xfrm>
            <a:off x="7664450" y="2266950"/>
            <a:ext cx="403860" cy="1774190"/>
          </a:xfrm>
          <a:prstGeom prst="flowChartProcess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" name="Text Box 0"/>
          <p:cNvSpPr txBox="1"/>
          <p:nvPr/>
        </p:nvSpPr>
        <p:spPr>
          <a:xfrm>
            <a:off x="499110" y="1556385"/>
            <a:ext cx="362585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The Gospel genre is the best of all the genres considering the mental score</a:t>
            </a: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Hip-Hop is the worst when it comes to mental relief</a:t>
            </a: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Flowchart: Process 1"/>
          <p:cNvSpPr/>
          <p:nvPr/>
        </p:nvSpPr>
        <p:spPr>
          <a:xfrm>
            <a:off x="5901690" y="1624965"/>
            <a:ext cx="403860" cy="2416810"/>
          </a:xfrm>
          <a:prstGeom prst="flowChartProcess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49" name="Google Shape;2649;p56"/>
          <p:cNvSpPr txBox="1"/>
          <p:nvPr/>
        </p:nvSpPr>
        <p:spPr>
          <a:xfrm>
            <a:off x="932180" y="448945"/>
            <a:ext cx="7279640" cy="33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indent="0" algn="ctr">
              <a:buNone/>
            </a:pPr>
            <a:r>
              <a:rPr lang="en-IN" sz="2000">
                <a:solidFill>
                  <a:schemeClr val="tx1"/>
                </a:solidFill>
                <a:latin typeface="Times New Roman" panose="02020603050405020304" charset="0"/>
                <a:ea typeface="Krona One" panose="02010605030500060004"/>
                <a:cs typeface="Times New Roman" panose="02020603050405020304" charset="0"/>
                <a:sym typeface="Krona One" panose="02010605030500060004"/>
              </a:rPr>
              <a:t>MENTAL SCORE BASED ON GENRE - GOSPEL RANKS BEST</a:t>
            </a:r>
            <a:endParaRPr sz="2000">
              <a:solidFill>
                <a:schemeClr val="tx1"/>
              </a:solidFill>
              <a:latin typeface="Times New Roman" panose="02020603050405020304" charset="0"/>
              <a:ea typeface="Krona One" panose="02010605030500060004"/>
              <a:cs typeface="Times New Roman" panose="02020603050405020304" charset="0"/>
              <a:sym typeface="Krona One" panose="02010605030500060004"/>
            </a:endParaRPr>
          </a:p>
          <a:p>
            <a:pPr marL="0" indent="0" algn="ctr">
              <a:buNone/>
            </a:pPr>
            <a:endParaRPr sz="2000">
              <a:solidFill>
                <a:schemeClr val="tx1"/>
              </a:solidFill>
              <a:latin typeface="Times New Roman" panose="02020603050405020304" charset="0"/>
              <a:ea typeface="Krona One" panose="02010605030500060004"/>
              <a:cs typeface="Times New Roman" panose="02020603050405020304" charset="0"/>
              <a:sym typeface="Krona One" panose="020106050305000600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2" grpId="0" animBg="1"/>
      <p:bldP spid="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59"/>
          <p:cNvSpPr txBox="1"/>
          <p:nvPr/>
        </p:nvSpPr>
        <p:spPr>
          <a:xfrm>
            <a:off x="384175" y="474345"/>
            <a:ext cx="8375650" cy="33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IN" sz="2000">
                <a:solidFill>
                  <a:schemeClr val="tx1"/>
                </a:solidFill>
                <a:latin typeface="Times New Roman" panose="02020603050405020304" charset="0"/>
                <a:ea typeface="Krona One" panose="02010605030500060004"/>
                <a:cs typeface="Times New Roman" panose="02020603050405020304" charset="0"/>
                <a:sym typeface="Krona One" panose="02010605030500060004"/>
              </a:rPr>
              <a:t>EFFECTS OF MUSIC ON MENTAL HEALTH BASED ON AGE &amp; GENRE</a:t>
            </a:r>
            <a:endParaRPr sz="2000">
              <a:solidFill>
                <a:schemeClr val="tx1"/>
              </a:solidFill>
              <a:latin typeface="Times New Roman" panose="02020603050405020304" charset="0"/>
              <a:ea typeface="Krona One" panose="02010605030500060004"/>
              <a:cs typeface="Times New Roman" panose="02020603050405020304" charset="0"/>
              <a:sym typeface="Krona One" panose="02010605030500060004"/>
            </a:endParaRPr>
          </a:p>
          <a:p>
            <a:pPr marL="0" indent="0" algn="ctr">
              <a:buNone/>
            </a:pPr>
            <a:endParaRPr sz="2000">
              <a:solidFill>
                <a:schemeClr val="tx1"/>
              </a:solidFill>
              <a:latin typeface="Times New Roman" panose="02020603050405020304" charset="0"/>
              <a:ea typeface="Krona One" panose="02010605030500060004"/>
              <a:cs typeface="Times New Roman" panose="02020603050405020304" charset="0"/>
              <a:sym typeface="Krona One" panose="02010605030500060004"/>
            </a:endParaRPr>
          </a:p>
        </p:txBody>
      </p:sp>
      <p:pic>
        <p:nvPicPr>
          <p:cNvPr id="107" name="Picture 106"/>
          <p:cNvPicPr/>
          <p:nvPr/>
        </p:nvPicPr>
        <p:blipFill>
          <a:blip r:embed="rId1"/>
          <a:stretch>
            <a:fillRect/>
          </a:stretch>
        </p:blipFill>
        <p:spPr>
          <a:xfrm>
            <a:off x="282575" y="994410"/>
            <a:ext cx="4396740" cy="36175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" name="Text Box 0"/>
          <p:cNvSpPr txBox="1"/>
          <p:nvPr/>
        </p:nvSpPr>
        <p:spPr>
          <a:xfrm>
            <a:off x="5109845" y="1577975"/>
            <a:ext cx="362585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Gospel genre is the most improved genre for older age people which is 50+ age</a:t>
            </a: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Rap genre has the least improved effect on age group who are below 40 years</a:t>
            </a: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Rock genre has shown the maximum worsen effect on younger </a:t>
            </a: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Flowchart: Process 1"/>
          <p:cNvSpPr/>
          <p:nvPr/>
        </p:nvSpPr>
        <p:spPr>
          <a:xfrm>
            <a:off x="3761105" y="1659255"/>
            <a:ext cx="168910" cy="2324735"/>
          </a:xfrm>
          <a:prstGeom prst="flowChartProcess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Flowchart: Process 2"/>
          <p:cNvSpPr/>
          <p:nvPr/>
        </p:nvSpPr>
        <p:spPr>
          <a:xfrm>
            <a:off x="2690495" y="2425700"/>
            <a:ext cx="146050" cy="1558290"/>
          </a:xfrm>
          <a:prstGeom prst="flowChartProcess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Flowchart: Process 3"/>
          <p:cNvSpPr/>
          <p:nvPr/>
        </p:nvSpPr>
        <p:spPr>
          <a:xfrm>
            <a:off x="1255395" y="2756535"/>
            <a:ext cx="146050" cy="1227455"/>
          </a:xfrm>
          <a:prstGeom prst="flowChartProcess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59"/>
          <p:cNvSpPr txBox="1"/>
          <p:nvPr/>
        </p:nvSpPr>
        <p:spPr>
          <a:xfrm>
            <a:off x="384175" y="436245"/>
            <a:ext cx="8375650" cy="33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IN" sz="2000">
                <a:solidFill>
                  <a:schemeClr val="tx1"/>
                </a:solidFill>
                <a:latin typeface="Times New Roman" panose="02020603050405020304" charset="0"/>
                <a:ea typeface="Krona One" panose="02010605030500060004"/>
                <a:cs typeface="Times New Roman" panose="02020603050405020304" charset="0"/>
                <a:sym typeface="Krona One" panose="02010605030500060004"/>
              </a:rPr>
              <a:t>EFFECTS OF MUSIC ON ANXIETY BASED ON GENRE</a:t>
            </a:r>
            <a:endParaRPr sz="2000">
              <a:solidFill>
                <a:schemeClr val="tx1"/>
              </a:solidFill>
              <a:latin typeface="Times New Roman" panose="02020603050405020304" charset="0"/>
              <a:ea typeface="Krona One" panose="02010605030500060004"/>
              <a:cs typeface="Times New Roman" panose="02020603050405020304" charset="0"/>
              <a:sym typeface="Krona One" panose="02010605030500060004"/>
            </a:endParaRPr>
          </a:p>
          <a:p>
            <a:pPr marL="0" indent="0" algn="ctr">
              <a:buNone/>
            </a:pPr>
            <a:endParaRPr sz="2000">
              <a:solidFill>
                <a:schemeClr val="tx1"/>
              </a:solidFill>
              <a:latin typeface="Times New Roman" panose="02020603050405020304" charset="0"/>
              <a:ea typeface="Krona One" panose="02010605030500060004"/>
              <a:cs typeface="Times New Roman" panose="02020603050405020304" charset="0"/>
              <a:sym typeface="Krona One" panose="02010605030500060004"/>
            </a:endParaRPr>
          </a:p>
        </p:txBody>
      </p:sp>
      <p:pic>
        <p:nvPicPr>
          <p:cNvPr id="108" name="Picture 107"/>
          <p:cNvPicPr/>
          <p:nvPr/>
        </p:nvPicPr>
        <p:blipFill>
          <a:blip r:embed="rId1"/>
          <a:stretch>
            <a:fillRect/>
          </a:stretch>
        </p:blipFill>
        <p:spPr>
          <a:xfrm>
            <a:off x="375920" y="1000760"/>
            <a:ext cx="4439285" cy="36518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" name="Text Box 0"/>
          <p:cNvSpPr txBox="1"/>
          <p:nvPr/>
        </p:nvSpPr>
        <p:spPr>
          <a:xfrm>
            <a:off x="5109845" y="1577975"/>
            <a:ext cx="362585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Latin genre music has improved the most in related to anxiety issues</a:t>
            </a: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Pop Genre music has the most worsen effect</a:t>
            </a: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K Pop has highest no effect on people who has anxiety related isssues</a:t>
            </a: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Flowchart: Process 2"/>
          <p:cNvSpPr/>
          <p:nvPr/>
        </p:nvSpPr>
        <p:spPr>
          <a:xfrm>
            <a:off x="4346575" y="1140460"/>
            <a:ext cx="146050" cy="2900045"/>
          </a:xfrm>
          <a:prstGeom prst="flowChartProcess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Flowchart: Process 1"/>
          <p:cNvSpPr/>
          <p:nvPr/>
        </p:nvSpPr>
        <p:spPr>
          <a:xfrm>
            <a:off x="1800860" y="1767205"/>
            <a:ext cx="146050" cy="2273300"/>
          </a:xfrm>
          <a:prstGeom prst="flowChartProcess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Flowchart: Process 3"/>
          <p:cNvSpPr/>
          <p:nvPr/>
        </p:nvSpPr>
        <p:spPr>
          <a:xfrm>
            <a:off x="1031240" y="2030730"/>
            <a:ext cx="146050" cy="2009775"/>
          </a:xfrm>
          <a:prstGeom prst="flowChartProcess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2" grpId="0" animBg="1"/>
      <p:bldP spid="2" grpId="1" animBg="1"/>
      <p:bldP spid="4" grpId="0" animBg="1"/>
      <p:bldP spid="4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59"/>
          <p:cNvSpPr txBox="1"/>
          <p:nvPr/>
        </p:nvSpPr>
        <p:spPr>
          <a:xfrm>
            <a:off x="384175" y="423545"/>
            <a:ext cx="8375650" cy="33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IN" sz="2000">
                <a:solidFill>
                  <a:schemeClr val="tx1"/>
                </a:solidFill>
                <a:latin typeface="Times New Roman" panose="02020603050405020304" charset="0"/>
                <a:ea typeface="Krona One" panose="02010605030500060004"/>
                <a:cs typeface="Times New Roman" panose="02020603050405020304" charset="0"/>
                <a:sym typeface="Krona One" panose="02010605030500060004"/>
              </a:rPr>
              <a:t>EFFECTS OF MUSIC ON DEPRESSION BASED ON GENRE</a:t>
            </a:r>
            <a:endParaRPr sz="2000">
              <a:solidFill>
                <a:schemeClr val="tx1"/>
              </a:solidFill>
              <a:latin typeface="Times New Roman" panose="02020603050405020304" charset="0"/>
              <a:ea typeface="Krona One" panose="02010605030500060004"/>
              <a:cs typeface="Times New Roman" panose="02020603050405020304" charset="0"/>
              <a:sym typeface="Krona One" panose="02010605030500060004"/>
            </a:endParaRPr>
          </a:p>
          <a:p>
            <a:pPr marL="0" indent="0" algn="ctr">
              <a:buNone/>
            </a:pPr>
            <a:endParaRPr sz="2000">
              <a:solidFill>
                <a:schemeClr val="tx1"/>
              </a:solidFill>
              <a:latin typeface="Times New Roman" panose="02020603050405020304" charset="0"/>
              <a:ea typeface="Krona One" panose="02010605030500060004"/>
              <a:cs typeface="Times New Roman" panose="02020603050405020304" charset="0"/>
              <a:sym typeface="Krona One" panose="02010605030500060004"/>
            </a:endParaRPr>
          </a:p>
        </p:txBody>
      </p:sp>
      <p:pic>
        <p:nvPicPr>
          <p:cNvPr id="109" name="Picture 108"/>
          <p:cNvPicPr/>
          <p:nvPr/>
        </p:nvPicPr>
        <p:blipFill>
          <a:blip r:embed="rId1"/>
          <a:stretch>
            <a:fillRect/>
          </a:stretch>
        </p:blipFill>
        <p:spPr>
          <a:xfrm>
            <a:off x="317500" y="888365"/>
            <a:ext cx="4589780" cy="37763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Flowchart: Process 1"/>
          <p:cNvSpPr/>
          <p:nvPr/>
        </p:nvSpPr>
        <p:spPr>
          <a:xfrm>
            <a:off x="1339850" y="1291590"/>
            <a:ext cx="146050" cy="2729230"/>
          </a:xfrm>
          <a:prstGeom prst="flowChartProcess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" name="Text Box 0"/>
          <p:cNvSpPr txBox="1"/>
          <p:nvPr/>
        </p:nvSpPr>
        <p:spPr>
          <a:xfrm>
            <a:off x="5109845" y="1577975"/>
            <a:ext cx="362585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Latin genre music has improved the most in related to depression issues</a:t>
            </a: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Rock and Classical Genre music has the most worsen effect towords depression</a:t>
            </a: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Hip Hop has highest no effect on people who has depression related isssues</a:t>
            </a: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Flowchart: Process 2"/>
          <p:cNvSpPr/>
          <p:nvPr/>
        </p:nvSpPr>
        <p:spPr>
          <a:xfrm>
            <a:off x="3168650" y="1291590"/>
            <a:ext cx="146050" cy="2729230"/>
          </a:xfrm>
          <a:prstGeom prst="flowChartProcess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Flowchart: Process 3"/>
          <p:cNvSpPr/>
          <p:nvPr/>
        </p:nvSpPr>
        <p:spPr>
          <a:xfrm>
            <a:off x="2374900" y="1970405"/>
            <a:ext cx="146050" cy="2050415"/>
          </a:xfrm>
          <a:prstGeom prst="flowChartProcess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Flowchart: Process 4"/>
          <p:cNvSpPr/>
          <p:nvPr/>
        </p:nvSpPr>
        <p:spPr>
          <a:xfrm>
            <a:off x="4425315" y="2166620"/>
            <a:ext cx="146050" cy="1854200"/>
          </a:xfrm>
          <a:prstGeom prst="flowChartProcess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3" grpId="0" animBg="1"/>
      <p:bldP spid="2" grpId="0" animBg="1"/>
      <p:bldP spid="3" grpId="1" animBg="1"/>
      <p:bldP spid="2" grpId="1" animBg="1"/>
      <p:bldP spid="4" grpId="0" animBg="1"/>
      <p:bldP spid="4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60"/>
          <p:cNvSpPr/>
          <p:nvPr/>
        </p:nvSpPr>
        <p:spPr>
          <a:xfrm>
            <a:off x="1202063" y="1677792"/>
            <a:ext cx="951300" cy="9513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18" name="Google Shape;2718;p60"/>
          <p:cNvSpPr/>
          <p:nvPr/>
        </p:nvSpPr>
        <p:spPr>
          <a:xfrm>
            <a:off x="5063956" y="1677792"/>
            <a:ext cx="951300" cy="9513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719" name="Google Shape;2719;p60"/>
          <p:cNvCxnSpPr>
            <a:stCxn id="2718" idx="2"/>
            <a:endCxn id="2720" idx="6"/>
          </p:cNvCxnSpPr>
          <p:nvPr/>
        </p:nvCxnSpPr>
        <p:spPr>
          <a:xfrm flipH="1">
            <a:off x="4084151" y="2153442"/>
            <a:ext cx="979805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23" name="Google Shape;2723;p60"/>
          <p:cNvCxnSpPr>
            <a:stCxn id="2724" idx="2"/>
            <a:endCxn id="2718" idx="6"/>
          </p:cNvCxnSpPr>
          <p:nvPr/>
        </p:nvCxnSpPr>
        <p:spPr>
          <a:xfrm flipH="1">
            <a:off x="6015097" y="2153442"/>
            <a:ext cx="979805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20" name="Google Shape;2720;p60"/>
          <p:cNvSpPr/>
          <p:nvPr/>
        </p:nvSpPr>
        <p:spPr>
          <a:xfrm>
            <a:off x="3133009" y="1677792"/>
            <a:ext cx="951300" cy="9513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727" name="Google Shape;2727;p60"/>
          <p:cNvCxnSpPr>
            <a:stCxn id="2720" idx="2"/>
            <a:endCxn id="2715" idx="6"/>
          </p:cNvCxnSpPr>
          <p:nvPr/>
        </p:nvCxnSpPr>
        <p:spPr>
          <a:xfrm rot="10800000">
            <a:off x="2153509" y="2153442"/>
            <a:ext cx="979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24" name="Google Shape;2724;p60"/>
          <p:cNvSpPr/>
          <p:nvPr/>
        </p:nvSpPr>
        <p:spPr>
          <a:xfrm>
            <a:off x="6994902" y="1677792"/>
            <a:ext cx="951300" cy="9513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728" name="Google Shape;2728;p60"/>
          <p:cNvGrpSpPr/>
          <p:nvPr/>
        </p:nvGrpSpPr>
        <p:grpSpPr>
          <a:xfrm>
            <a:off x="1438866" y="1906060"/>
            <a:ext cx="498731" cy="494795"/>
            <a:chOff x="2508825" y="2318350"/>
            <a:chExt cx="297750" cy="295400"/>
          </a:xfrm>
        </p:grpSpPr>
        <p:sp>
          <p:nvSpPr>
            <p:cNvPr id="2729" name="Google Shape;2729;p60"/>
            <p:cNvSpPr/>
            <p:nvPr/>
          </p:nvSpPr>
          <p:spPr>
            <a:xfrm>
              <a:off x="2508825" y="2318350"/>
              <a:ext cx="297750" cy="295400"/>
            </a:xfrm>
            <a:custGeom>
              <a:avLst/>
              <a:gdLst/>
              <a:ahLst/>
              <a:cxnLst/>
              <a:rect l="l" t="t" r="r" b="b"/>
              <a:pathLst>
                <a:path w="11910" h="11816" extrusionOk="0">
                  <a:moveTo>
                    <a:pt x="5892" y="694"/>
                  </a:moveTo>
                  <a:cubicBezTo>
                    <a:pt x="7625" y="694"/>
                    <a:pt x="9043" y="2112"/>
                    <a:pt x="9043" y="3845"/>
                  </a:cubicBezTo>
                  <a:cubicBezTo>
                    <a:pt x="9043" y="5483"/>
                    <a:pt x="7751" y="6838"/>
                    <a:pt x="6081" y="6932"/>
                  </a:cubicBezTo>
                  <a:cubicBezTo>
                    <a:pt x="6018" y="6932"/>
                    <a:pt x="5987" y="6901"/>
                    <a:pt x="5924" y="6869"/>
                  </a:cubicBezTo>
                  <a:lnTo>
                    <a:pt x="5766" y="6711"/>
                  </a:lnTo>
                  <a:cubicBezTo>
                    <a:pt x="5297" y="6298"/>
                    <a:pt x="4683" y="6101"/>
                    <a:pt x="4072" y="6101"/>
                  </a:cubicBezTo>
                  <a:cubicBezTo>
                    <a:pt x="3985" y="6101"/>
                    <a:pt x="3899" y="6105"/>
                    <a:pt x="3813" y="6113"/>
                  </a:cubicBezTo>
                  <a:cubicBezTo>
                    <a:pt x="3151" y="5577"/>
                    <a:pt x="2773" y="4727"/>
                    <a:pt x="2773" y="3845"/>
                  </a:cubicBezTo>
                  <a:cubicBezTo>
                    <a:pt x="2773" y="2112"/>
                    <a:pt x="4191" y="694"/>
                    <a:pt x="5892" y="694"/>
                  </a:cubicBezTo>
                  <a:close/>
                  <a:moveTo>
                    <a:pt x="4171" y="6822"/>
                  </a:moveTo>
                  <a:cubicBezTo>
                    <a:pt x="4577" y="6822"/>
                    <a:pt x="4979" y="6964"/>
                    <a:pt x="5294" y="7247"/>
                  </a:cubicBezTo>
                  <a:cubicBezTo>
                    <a:pt x="5420" y="7373"/>
                    <a:pt x="5735" y="7657"/>
                    <a:pt x="5892" y="7657"/>
                  </a:cubicBezTo>
                  <a:lnTo>
                    <a:pt x="7972" y="7657"/>
                  </a:lnTo>
                  <a:cubicBezTo>
                    <a:pt x="8192" y="7657"/>
                    <a:pt x="8350" y="7814"/>
                    <a:pt x="8350" y="8003"/>
                  </a:cubicBezTo>
                  <a:cubicBezTo>
                    <a:pt x="8350" y="8192"/>
                    <a:pt x="8192" y="8350"/>
                    <a:pt x="7972" y="8350"/>
                  </a:cubicBezTo>
                  <a:lnTo>
                    <a:pt x="5514" y="8350"/>
                  </a:lnTo>
                  <a:cubicBezTo>
                    <a:pt x="5294" y="8350"/>
                    <a:pt x="5136" y="8507"/>
                    <a:pt x="5136" y="8728"/>
                  </a:cubicBezTo>
                  <a:cubicBezTo>
                    <a:pt x="5136" y="8917"/>
                    <a:pt x="5294" y="9074"/>
                    <a:pt x="5514" y="9074"/>
                  </a:cubicBezTo>
                  <a:lnTo>
                    <a:pt x="8224" y="9074"/>
                  </a:lnTo>
                  <a:cubicBezTo>
                    <a:pt x="8507" y="9074"/>
                    <a:pt x="8759" y="8948"/>
                    <a:pt x="8980" y="8759"/>
                  </a:cubicBezTo>
                  <a:lnTo>
                    <a:pt x="10492" y="7090"/>
                  </a:lnTo>
                  <a:cubicBezTo>
                    <a:pt x="10568" y="7033"/>
                    <a:pt x="10666" y="6987"/>
                    <a:pt x="10766" y="6987"/>
                  </a:cubicBezTo>
                  <a:cubicBezTo>
                    <a:pt x="10833" y="6987"/>
                    <a:pt x="10902" y="7008"/>
                    <a:pt x="10965" y="7058"/>
                  </a:cubicBezTo>
                  <a:cubicBezTo>
                    <a:pt x="11122" y="7184"/>
                    <a:pt x="11185" y="7373"/>
                    <a:pt x="11059" y="7531"/>
                  </a:cubicBezTo>
                  <a:lnTo>
                    <a:pt x="9389" y="9767"/>
                  </a:lnTo>
                  <a:cubicBezTo>
                    <a:pt x="9074" y="10209"/>
                    <a:pt x="8570" y="10492"/>
                    <a:pt x="8035" y="10492"/>
                  </a:cubicBezTo>
                  <a:lnTo>
                    <a:pt x="2773" y="10492"/>
                  </a:lnTo>
                  <a:lnTo>
                    <a:pt x="2773" y="7468"/>
                  </a:lnTo>
                  <a:lnTo>
                    <a:pt x="3025" y="7247"/>
                  </a:lnTo>
                  <a:cubicBezTo>
                    <a:pt x="3356" y="6964"/>
                    <a:pt x="3766" y="6822"/>
                    <a:pt x="4171" y="6822"/>
                  </a:cubicBezTo>
                  <a:close/>
                  <a:moveTo>
                    <a:pt x="1734" y="6932"/>
                  </a:moveTo>
                  <a:cubicBezTo>
                    <a:pt x="1923" y="6932"/>
                    <a:pt x="2080" y="7090"/>
                    <a:pt x="2080" y="7310"/>
                  </a:cubicBezTo>
                  <a:lnTo>
                    <a:pt x="2080" y="10807"/>
                  </a:lnTo>
                  <a:cubicBezTo>
                    <a:pt x="2080" y="10996"/>
                    <a:pt x="1923" y="11154"/>
                    <a:pt x="1734" y="11154"/>
                  </a:cubicBezTo>
                  <a:lnTo>
                    <a:pt x="662" y="11154"/>
                  </a:lnTo>
                  <a:lnTo>
                    <a:pt x="662" y="6932"/>
                  </a:lnTo>
                  <a:close/>
                  <a:moveTo>
                    <a:pt x="5924" y="1"/>
                  </a:moveTo>
                  <a:cubicBezTo>
                    <a:pt x="3844" y="1"/>
                    <a:pt x="2112" y="1734"/>
                    <a:pt x="2112" y="3845"/>
                  </a:cubicBezTo>
                  <a:cubicBezTo>
                    <a:pt x="2112" y="4790"/>
                    <a:pt x="2458" y="5672"/>
                    <a:pt x="3088" y="6396"/>
                  </a:cubicBezTo>
                  <a:cubicBezTo>
                    <a:pt x="2931" y="6459"/>
                    <a:pt x="2773" y="6585"/>
                    <a:pt x="2616" y="6711"/>
                  </a:cubicBezTo>
                  <a:cubicBezTo>
                    <a:pt x="2427" y="6428"/>
                    <a:pt x="2112" y="6270"/>
                    <a:pt x="1765" y="6270"/>
                  </a:cubicBezTo>
                  <a:lnTo>
                    <a:pt x="347" y="6270"/>
                  </a:lnTo>
                  <a:cubicBezTo>
                    <a:pt x="158" y="6270"/>
                    <a:pt x="1" y="6428"/>
                    <a:pt x="1" y="6585"/>
                  </a:cubicBezTo>
                  <a:lnTo>
                    <a:pt x="1" y="11469"/>
                  </a:lnTo>
                  <a:cubicBezTo>
                    <a:pt x="1" y="11658"/>
                    <a:pt x="158" y="11815"/>
                    <a:pt x="347" y="11815"/>
                  </a:cubicBezTo>
                  <a:lnTo>
                    <a:pt x="1765" y="11815"/>
                  </a:lnTo>
                  <a:cubicBezTo>
                    <a:pt x="2238" y="11815"/>
                    <a:pt x="2584" y="11563"/>
                    <a:pt x="2742" y="11122"/>
                  </a:cubicBezTo>
                  <a:lnTo>
                    <a:pt x="8035" y="11122"/>
                  </a:lnTo>
                  <a:cubicBezTo>
                    <a:pt x="8759" y="11122"/>
                    <a:pt x="9515" y="10776"/>
                    <a:pt x="9956" y="10146"/>
                  </a:cubicBezTo>
                  <a:lnTo>
                    <a:pt x="11595" y="7877"/>
                  </a:lnTo>
                  <a:cubicBezTo>
                    <a:pt x="11910" y="7468"/>
                    <a:pt x="11878" y="6838"/>
                    <a:pt x="11437" y="6459"/>
                  </a:cubicBezTo>
                  <a:cubicBezTo>
                    <a:pt x="11249" y="6301"/>
                    <a:pt x="11015" y="6221"/>
                    <a:pt x="10780" y="6221"/>
                  </a:cubicBezTo>
                  <a:cubicBezTo>
                    <a:pt x="10503" y="6221"/>
                    <a:pt x="10224" y="6332"/>
                    <a:pt x="10019" y="6554"/>
                  </a:cubicBezTo>
                  <a:lnTo>
                    <a:pt x="9011" y="7657"/>
                  </a:lnTo>
                  <a:cubicBezTo>
                    <a:pt x="8885" y="7247"/>
                    <a:pt x="8539" y="6932"/>
                    <a:pt x="8098" y="6932"/>
                  </a:cubicBezTo>
                  <a:cubicBezTo>
                    <a:pt x="8287" y="6838"/>
                    <a:pt x="8444" y="6680"/>
                    <a:pt x="8602" y="6522"/>
                  </a:cubicBezTo>
                  <a:cubicBezTo>
                    <a:pt x="9358" y="5798"/>
                    <a:pt x="9767" y="4821"/>
                    <a:pt x="9767" y="3845"/>
                  </a:cubicBezTo>
                  <a:cubicBezTo>
                    <a:pt x="9767" y="1734"/>
                    <a:pt x="8035" y="1"/>
                    <a:pt x="59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0" name="Google Shape;2730;p60"/>
            <p:cNvSpPr/>
            <p:nvPr/>
          </p:nvSpPr>
          <p:spPr>
            <a:xfrm>
              <a:off x="2629350" y="2353025"/>
              <a:ext cx="54350" cy="121300"/>
            </a:xfrm>
            <a:custGeom>
              <a:avLst/>
              <a:gdLst/>
              <a:ahLst/>
              <a:cxnLst/>
              <a:rect l="l" t="t" r="r" b="b"/>
              <a:pathLst>
                <a:path w="2174" h="4852" extrusionOk="0">
                  <a:moveTo>
                    <a:pt x="1071" y="0"/>
                  </a:moveTo>
                  <a:cubicBezTo>
                    <a:pt x="882" y="0"/>
                    <a:pt x="725" y="158"/>
                    <a:pt x="725" y="347"/>
                  </a:cubicBezTo>
                  <a:lnTo>
                    <a:pt x="725" y="756"/>
                  </a:lnTo>
                  <a:cubicBezTo>
                    <a:pt x="315" y="914"/>
                    <a:pt x="63" y="1292"/>
                    <a:pt x="63" y="1733"/>
                  </a:cubicBezTo>
                  <a:cubicBezTo>
                    <a:pt x="0" y="2332"/>
                    <a:pt x="473" y="2804"/>
                    <a:pt x="1071" y="2804"/>
                  </a:cubicBezTo>
                  <a:cubicBezTo>
                    <a:pt x="1260" y="2804"/>
                    <a:pt x="1418" y="2962"/>
                    <a:pt x="1418" y="3151"/>
                  </a:cubicBezTo>
                  <a:cubicBezTo>
                    <a:pt x="1418" y="3308"/>
                    <a:pt x="1355" y="3434"/>
                    <a:pt x="1229" y="3466"/>
                  </a:cubicBezTo>
                  <a:cubicBezTo>
                    <a:pt x="1185" y="3492"/>
                    <a:pt x="1140" y="3503"/>
                    <a:pt x="1093" y="3503"/>
                  </a:cubicBezTo>
                  <a:cubicBezTo>
                    <a:pt x="970" y="3503"/>
                    <a:pt x="839" y="3422"/>
                    <a:pt x="725" y="3308"/>
                  </a:cubicBezTo>
                  <a:cubicBezTo>
                    <a:pt x="662" y="3245"/>
                    <a:pt x="575" y="3214"/>
                    <a:pt x="488" y="3214"/>
                  </a:cubicBezTo>
                  <a:cubicBezTo>
                    <a:pt x="402" y="3214"/>
                    <a:pt x="315" y="3245"/>
                    <a:pt x="252" y="3308"/>
                  </a:cubicBezTo>
                  <a:cubicBezTo>
                    <a:pt x="126" y="3434"/>
                    <a:pt x="126" y="3655"/>
                    <a:pt x="252" y="3781"/>
                  </a:cubicBezTo>
                  <a:cubicBezTo>
                    <a:pt x="410" y="3938"/>
                    <a:pt x="567" y="4064"/>
                    <a:pt x="756" y="4096"/>
                  </a:cubicBezTo>
                  <a:lnTo>
                    <a:pt x="756" y="4505"/>
                  </a:lnTo>
                  <a:cubicBezTo>
                    <a:pt x="756" y="4694"/>
                    <a:pt x="914" y="4852"/>
                    <a:pt x="1103" y="4852"/>
                  </a:cubicBezTo>
                  <a:cubicBezTo>
                    <a:pt x="1323" y="4852"/>
                    <a:pt x="1481" y="4694"/>
                    <a:pt x="1481" y="4505"/>
                  </a:cubicBezTo>
                  <a:lnTo>
                    <a:pt x="1481" y="4096"/>
                  </a:lnTo>
                  <a:cubicBezTo>
                    <a:pt x="1481" y="4096"/>
                    <a:pt x="1512" y="4096"/>
                    <a:pt x="1512" y="4064"/>
                  </a:cubicBezTo>
                  <a:cubicBezTo>
                    <a:pt x="1890" y="3907"/>
                    <a:pt x="2142" y="3497"/>
                    <a:pt x="2142" y="3119"/>
                  </a:cubicBezTo>
                  <a:cubicBezTo>
                    <a:pt x="2142" y="2521"/>
                    <a:pt x="1670" y="2079"/>
                    <a:pt x="1103" y="2079"/>
                  </a:cubicBezTo>
                  <a:cubicBezTo>
                    <a:pt x="914" y="2079"/>
                    <a:pt x="756" y="1922"/>
                    <a:pt x="756" y="1733"/>
                  </a:cubicBezTo>
                  <a:cubicBezTo>
                    <a:pt x="756" y="1575"/>
                    <a:pt x="851" y="1449"/>
                    <a:pt x="1008" y="1418"/>
                  </a:cubicBezTo>
                  <a:cubicBezTo>
                    <a:pt x="1047" y="1405"/>
                    <a:pt x="1085" y="1399"/>
                    <a:pt x="1124" y="1399"/>
                  </a:cubicBezTo>
                  <a:cubicBezTo>
                    <a:pt x="1273" y="1399"/>
                    <a:pt x="1418" y="1494"/>
                    <a:pt x="1544" y="1670"/>
                  </a:cubicBezTo>
                  <a:cubicBezTo>
                    <a:pt x="1610" y="1753"/>
                    <a:pt x="1703" y="1792"/>
                    <a:pt x="1795" y="1792"/>
                  </a:cubicBezTo>
                  <a:cubicBezTo>
                    <a:pt x="1876" y="1792"/>
                    <a:pt x="1957" y="1761"/>
                    <a:pt x="2016" y="1701"/>
                  </a:cubicBezTo>
                  <a:cubicBezTo>
                    <a:pt x="2174" y="1575"/>
                    <a:pt x="2174" y="1323"/>
                    <a:pt x="2048" y="1229"/>
                  </a:cubicBezTo>
                  <a:cubicBezTo>
                    <a:pt x="1859" y="977"/>
                    <a:pt x="1670" y="819"/>
                    <a:pt x="1418" y="756"/>
                  </a:cubicBezTo>
                  <a:lnTo>
                    <a:pt x="1418" y="347"/>
                  </a:ln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31" name="Google Shape;2731;p60"/>
          <p:cNvSpPr/>
          <p:nvPr/>
        </p:nvSpPr>
        <p:spPr>
          <a:xfrm>
            <a:off x="7311546" y="1907345"/>
            <a:ext cx="317999" cy="492115"/>
          </a:xfrm>
          <a:custGeom>
            <a:avLst/>
            <a:gdLst/>
            <a:ahLst/>
            <a:cxnLst/>
            <a:rect l="l" t="t" r="r" b="b"/>
            <a:pathLst>
              <a:path w="7594" h="11752" extrusionOk="0">
                <a:moveTo>
                  <a:pt x="6585" y="662"/>
                </a:moveTo>
                <a:cubicBezTo>
                  <a:pt x="6774" y="662"/>
                  <a:pt x="6932" y="819"/>
                  <a:pt x="6932" y="1008"/>
                </a:cubicBezTo>
                <a:cubicBezTo>
                  <a:pt x="6932" y="1197"/>
                  <a:pt x="6774" y="1355"/>
                  <a:pt x="6585" y="1355"/>
                </a:cubicBezTo>
                <a:lnTo>
                  <a:pt x="1040" y="1355"/>
                </a:lnTo>
                <a:cubicBezTo>
                  <a:pt x="820" y="1355"/>
                  <a:pt x="662" y="1197"/>
                  <a:pt x="662" y="1008"/>
                </a:cubicBezTo>
                <a:cubicBezTo>
                  <a:pt x="662" y="819"/>
                  <a:pt x="820" y="662"/>
                  <a:pt x="1040" y="662"/>
                </a:cubicBezTo>
                <a:close/>
                <a:moveTo>
                  <a:pt x="6175" y="2048"/>
                </a:moveTo>
                <a:lnTo>
                  <a:pt x="6175" y="2867"/>
                </a:lnTo>
                <a:cubicBezTo>
                  <a:pt x="5435" y="3277"/>
                  <a:pt x="4600" y="3481"/>
                  <a:pt x="3765" y="3481"/>
                </a:cubicBezTo>
                <a:cubicBezTo>
                  <a:pt x="2930" y="3481"/>
                  <a:pt x="2096" y="3277"/>
                  <a:pt x="1355" y="2867"/>
                </a:cubicBezTo>
                <a:lnTo>
                  <a:pt x="1355" y="2048"/>
                </a:lnTo>
                <a:close/>
                <a:moveTo>
                  <a:pt x="1418" y="3686"/>
                </a:moveTo>
                <a:lnTo>
                  <a:pt x="1418" y="3686"/>
                </a:lnTo>
                <a:cubicBezTo>
                  <a:pt x="2174" y="4001"/>
                  <a:pt x="2962" y="4190"/>
                  <a:pt x="3781" y="4190"/>
                </a:cubicBezTo>
                <a:cubicBezTo>
                  <a:pt x="4600" y="4190"/>
                  <a:pt x="5388" y="4033"/>
                  <a:pt x="6144" y="3686"/>
                </a:cubicBezTo>
                <a:lnTo>
                  <a:pt x="6144" y="3686"/>
                </a:lnTo>
                <a:cubicBezTo>
                  <a:pt x="5860" y="4757"/>
                  <a:pt x="4915" y="5545"/>
                  <a:pt x="3781" y="5545"/>
                </a:cubicBezTo>
                <a:cubicBezTo>
                  <a:pt x="2647" y="5545"/>
                  <a:pt x="1702" y="4757"/>
                  <a:pt x="1418" y="3686"/>
                </a:cubicBezTo>
                <a:close/>
                <a:moveTo>
                  <a:pt x="3435" y="6238"/>
                </a:moveTo>
                <a:lnTo>
                  <a:pt x="3435" y="7813"/>
                </a:lnTo>
                <a:lnTo>
                  <a:pt x="1544" y="9704"/>
                </a:lnTo>
                <a:lnTo>
                  <a:pt x="1355" y="9704"/>
                </a:lnTo>
                <a:lnTo>
                  <a:pt x="1355" y="8695"/>
                </a:lnTo>
                <a:cubicBezTo>
                  <a:pt x="1355" y="7467"/>
                  <a:pt x="2237" y="6427"/>
                  <a:pt x="3435" y="6238"/>
                </a:cubicBezTo>
                <a:close/>
                <a:moveTo>
                  <a:pt x="3781" y="8443"/>
                </a:moveTo>
                <a:lnTo>
                  <a:pt x="5041" y="9704"/>
                </a:lnTo>
                <a:lnTo>
                  <a:pt x="2552" y="9704"/>
                </a:lnTo>
                <a:lnTo>
                  <a:pt x="3781" y="8443"/>
                </a:lnTo>
                <a:close/>
                <a:moveTo>
                  <a:pt x="4128" y="6238"/>
                </a:moveTo>
                <a:cubicBezTo>
                  <a:pt x="5325" y="6396"/>
                  <a:pt x="6207" y="7435"/>
                  <a:pt x="6207" y="8695"/>
                </a:cubicBezTo>
                <a:lnTo>
                  <a:pt x="6207" y="9704"/>
                </a:lnTo>
                <a:lnTo>
                  <a:pt x="6018" y="9704"/>
                </a:lnTo>
                <a:lnTo>
                  <a:pt x="4128" y="7813"/>
                </a:lnTo>
                <a:lnTo>
                  <a:pt x="4128" y="6238"/>
                </a:lnTo>
                <a:close/>
                <a:moveTo>
                  <a:pt x="6553" y="10397"/>
                </a:moveTo>
                <a:cubicBezTo>
                  <a:pt x="6743" y="10428"/>
                  <a:pt x="6900" y="10586"/>
                  <a:pt x="6900" y="10743"/>
                </a:cubicBezTo>
                <a:cubicBezTo>
                  <a:pt x="6900" y="10932"/>
                  <a:pt x="6743" y="11090"/>
                  <a:pt x="6553" y="11090"/>
                </a:cubicBezTo>
                <a:lnTo>
                  <a:pt x="977" y="11090"/>
                </a:lnTo>
                <a:cubicBezTo>
                  <a:pt x="788" y="11090"/>
                  <a:pt x="631" y="10932"/>
                  <a:pt x="631" y="10743"/>
                </a:cubicBezTo>
                <a:cubicBezTo>
                  <a:pt x="631" y="10554"/>
                  <a:pt x="788" y="10397"/>
                  <a:pt x="977" y="10397"/>
                </a:cubicBezTo>
                <a:close/>
                <a:moveTo>
                  <a:pt x="1009" y="0"/>
                </a:moveTo>
                <a:cubicBezTo>
                  <a:pt x="442" y="0"/>
                  <a:pt x="0" y="473"/>
                  <a:pt x="0" y="1008"/>
                </a:cubicBezTo>
                <a:cubicBezTo>
                  <a:pt x="0" y="1449"/>
                  <a:pt x="284" y="1827"/>
                  <a:pt x="694" y="1985"/>
                </a:cubicBezTo>
                <a:lnTo>
                  <a:pt x="694" y="3088"/>
                </a:lnTo>
                <a:cubicBezTo>
                  <a:pt x="694" y="4316"/>
                  <a:pt x="1387" y="5356"/>
                  <a:pt x="2395" y="5860"/>
                </a:cubicBezTo>
                <a:cubicBezTo>
                  <a:pt x="1387" y="6364"/>
                  <a:pt x="694" y="7435"/>
                  <a:pt x="694" y="8664"/>
                </a:cubicBezTo>
                <a:lnTo>
                  <a:pt x="694" y="9767"/>
                </a:lnTo>
                <a:cubicBezTo>
                  <a:pt x="316" y="9924"/>
                  <a:pt x="0" y="10271"/>
                  <a:pt x="0" y="10743"/>
                </a:cubicBezTo>
                <a:cubicBezTo>
                  <a:pt x="0" y="11342"/>
                  <a:pt x="473" y="11751"/>
                  <a:pt x="1009" y="11751"/>
                </a:cubicBezTo>
                <a:lnTo>
                  <a:pt x="6585" y="11751"/>
                </a:lnTo>
                <a:cubicBezTo>
                  <a:pt x="7152" y="11751"/>
                  <a:pt x="7593" y="11279"/>
                  <a:pt x="7593" y="10743"/>
                </a:cubicBezTo>
                <a:cubicBezTo>
                  <a:pt x="7593" y="10302"/>
                  <a:pt x="7310" y="9924"/>
                  <a:pt x="6900" y="9767"/>
                </a:cubicBezTo>
                <a:lnTo>
                  <a:pt x="6900" y="8664"/>
                </a:lnTo>
                <a:cubicBezTo>
                  <a:pt x="6900" y="7435"/>
                  <a:pt x="6207" y="6364"/>
                  <a:pt x="5199" y="5860"/>
                </a:cubicBezTo>
                <a:cubicBezTo>
                  <a:pt x="6207" y="5387"/>
                  <a:pt x="6900" y="4316"/>
                  <a:pt x="6900" y="3088"/>
                </a:cubicBezTo>
                <a:lnTo>
                  <a:pt x="6900" y="1985"/>
                </a:lnTo>
                <a:cubicBezTo>
                  <a:pt x="7278" y="1827"/>
                  <a:pt x="7593" y="1481"/>
                  <a:pt x="7593" y="1008"/>
                </a:cubicBezTo>
                <a:cubicBezTo>
                  <a:pt x="7593" y="410"/>
                  <a:pt x="7121" y="0"/>
                  <a:pt x="658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32" name="Google Shape;2732;p60"/>
          <p:cNvSpPr/>
          <p:nvPr/>
        </p:nvSpPr>
        <p:spPr>
          <a:xfrm>
            <a:off x="5279658" y="1906355"/>
            <a:ext cx="519836" cy="494083"/>
          </a:xfrm>
          <a:custGeom>
            <a:avLst/>
            <a:gdLst/>
            <a:ahLst/>
            <a:cxnLst/>
            <a:rect l="l" t="t" r="r" b="b"/>
            <a:pathLst>
              <a:path w="12414" h="11799" extrusionOk="0">
                <a:moveTo>
                  <a:pt x="8979" y="2127"/>
                </a:moveTo>
                <a:cubicBezTo>
                  <a:pt x="9247" y="2127"/>
                  <a:pt x="9515" y="2229"/>
                  <a:pt x="9704" y="2434"/>
                </a:cubicBezTo>
                <a:cubicBezTo>
                  <a:pt x="10113" y="2812"/>
                  <a:pt x="10113" y="3473"/>
                  <a:pt x="9704" y="3883"/>
                </a:cubicBezTo>
                <a:lnTo>
                  <a:pt x="8885" y="4702"/>
                </a:lnTo>
                <a:cubicBezTo>
                  <a:pt x="8790" y="4765"/>
                  <a:pt x="8696" y="4860"/>
                  <a:pt x="8601" y="4891"/>
                </a:cubicBezTo>
                <a:cubicBezTo>
                  <a:pt x="8790" y="4513"/>
                  <a:pt x="8727" y="4041"/>
                  <a:pt x="8412" y="3726"/>
                </a:cubicBezTo>
                <a:cubicBezTo>
                  <a:pt x="8206" y="3520"/>
                  <a:pt x="7933" y="3408"/>
                  <a:pt x="7654" y="3408"/>
                </a:cubicBezTo>
                <a:cubicBezTo>
                  <a:pt x="7507" y="3408"/>
                  <a:pt x="7357" y="3439"/>
                  <a:pt x="7215" y="3505"/>
                </a:cubicBezTo>
                <a:cubicBezTo>
                  <a:pt x="7278" y="3410"/>
                  <a:pt x="7341" y="3316"/>
                  <a:pt x="7436" y="3253"/>
                </a:cubicBezTo>
                <a:lnTo>
                  <a:pt x="8255" y="2434"/>
                </a:lnTo>
                <a:cubicBezTo>
                  <a:pt x="8444" y="2229"/>
                  <a:pt x="8711" y="2127"/>
                  <a:pt x="8979" y="2127"/>
                </a:cubicBezTo>
                <a:close/>
                <a:moveTo>
                  <a:pt x="9027" y="685"/>
                </a:moveTo>
                <a:cubicBezTo>
                  <a:pt x="9649" y="685"/>
                  <a:pt x="10271" y="922"/>
                  <a:pt x="10744" y="1394"/>
                </a:cubicBezTo>
                <a:cubicBezTo>
                  <a:pt x="11689" y="2339"/>
                  <a:pt x="11689" y="3883"/>
                  <a:pt x="10744" y="4828"/>
                </a:cubicBezTo>
                <a:lnTo>
                  <a:pt x="9893" y="5647"/>
                </a:lnTo>
                <a:cubicBezTo>
                  <a:pt x="9431" y="6109"/>
                  <a:pt x="8816" y="6356"/>
                  <a:pt x="8187" y="6356"/>
                </a:cubicBezTo>
                <a:cubicBezTo>
                  <a:pt x="7914" y="6356"/>
                  <a:pt x="7639" y="6310"/>
                  <a:pt x="7373" y="6214"/>
                </a:cubicBezTo>
                <a:lnTo>
                  <a:pt x="7940" y="5647"/>
                </a:lnTo>
                <a:cubicBezTo>
                  <a:pt x="8008" y="5655"/>
                  <a:pt x="8077" y="5659"/>
                  <a:pt x="8146" y="5659"/>
                </a:cubicBezTo>
                <a:cubicBezTo>
                  <a:pt x="8617" y="5659"/>
                  <a:pt x="9087" y="5477"/>
                  <a:pt x="9389" y="5175"/>
                </a:cubicBezTo>
                <a:lnTo>
                  <a:pt x="10208" y="4356"/>
                </a:lnTo>
                <a:cubicBezTo>
                  <a:pt x="10901" y="3694"/>
                  <a:pt x="10901" y="2591"/>
                  <a:pt x="10208" y="1898"/>
                </a:cubicBezTo>
                <a:cubicBezTo>
                  <a:pt x="9877" y="1567"/>
                  <a:pt x="9436" y="1402"/>
                  <a:pt x="8995" y="1402"/>
                </a:cubicBezTo>
                <a:cubicBezTo>
                  <a:pt x="8554" y="1402"/>
                  <a:pt x="8113" y="1567"/>
                  <a:pt x="7782" y="1898"/>
                </a:cubicBezTo>
                <a:lnTo>
                  <a:pt x="6931" y="2749"/>
                </a:lnTo>
                <a:cubicBezTo>
                  <a:pt x="6553" y="3127"/>
                  <a:pt x="6396" y="3694"/>
                  <a:pt x="6490" y="4198"/>
                </a:cubicBezTo>
                <a:lnTo>
                  <a:pt x="5923" y="4734"/>
                </a:lnTo>
                <a:cubicBezTo>
                  <a:pt x="5608" y="3883"/>
                  <a:pt x="5797" y="2906"/>
                  <a:pt x="6490" y="2213"/>
                </a:cubicBezTo>
                <a:lnTo>
                  <a:pt x="7309" y="1394"/>
                </a:lnTo>
                <a:cubicBezTo>
                  <a:pt x="7782" y="922"/>
                  <a:pt x="8404" y="685"/>
                  <a:pt x="9027" y="685"/>
                </a:cubicBezTo>
                <a:close/>
                <a:moveTo>
                  <a:pt x="7703" y="4104"/>
                </a:moveTo>
                <a:cubicBezTo>
                  <a:pt x="7790" y="4104"/>
                  <a:pt x="7877" y="4135"/>
                  <a:pt x="7940" y="4198"/>
                </a:cubicBezTo>
                <a:cubicBezTo>
                  <a:pt x="8066" y="4324"/>
                  <a:pt x="8066" y="4545"/>
                  <a:pt x="7940" y="4671"/>
                </a:cubicBezTo>
                <a:lnTo>
                  <a:pt x="4978" y="7632"/>
                </a:lnTo>
                <a:cubicBezTo>
                  <a:pt x="4915" y="7679"/>
                  <a:pt x="4828" y="7703"/>
                  <a:pt x="4742" y="7703"/>
                </a:cubicBezTo>
                <a:cubicBezTo>
                  <a:pt x="4655" y="7703"/>
                  <a:pt x="4569" y="7679"/>
                  <a:pt x="4506" y="7632"/>
                </a:cubicBezTo>
                <a:cubicBezTo>
                  <a:pt x="4380" y="7506"/>
                  <a:pt x="4380" y="7254"/>
                  <a:pt x="4506" y="7160"/>
                </a:cubicBezTo>
                <a:lnTo>
                  <a:pt x="7467" y="4198"/>
                </a:lnTo>
                <a:cubicBezTo>
                  <a:pt x="7530" y="4135"/>
                  <a:pt x="7617" y="4104"/>
                  <a:pt x="7703" y="4104"/>
                </a:cubicBezTo>
                <a:close/>
                <a:moveTo>
                  <a:pt x="3781" y="6939"/>
                </a:moveTo>
                <a:lnTo>
                  <a:pt x="3781" y="6939"/>
                </a:lnTo>
                <a:cubicBezTo>
                  <a:pt x="3592" y="7349"/>
                  <a:pt x="3686" y="7821"/>
                  <a:pt x="4001" y="8136"/>
                </a:cubicBezTo>
                <a:cubicBezTo>
                  <a:pt x="4198" y="8333"/>
                  <a:pt x="4457" y="8432"/>
                  <a:pt x="4715" y="8432"/>
                </a:cubicBezTo>
                <a:cubicBezTo>
                  <a:pt x="4870" y="8432"/>
                  <a:pt x="5025" y="8396"/>
                  <a:pt x="5167" y="8325"/>
                </a:cubicBezTo>
                <a:lnTo>
                  <a:pt x="5167" y="8325"/>
                </a:lnTo>
                <a:cubicBezTo>
                  <a:pt x="5136" y="8451"/>
                  <a:pt x="5041" y="8514"/>
                  <a:pt x="4978" y="8609"/>
                </a:cubicBezTo>
                <a:lnTo>
                  <a:pt x="4159" y="9428"/>
                </a:lnTo>
                <a:cubicBezTo>
                  <a:pt x="3954" y="9633"/>
                  <a:pt x="3686" y="9735"/>
                  <a:pt x="3419" y="9735"/>
                </a:cubicBezTo>
                <a:cubicBezTo>
                  <a:pt x="3151" y="9735"/>
                  <a:pt x="2883" y="9633"/>
                  <a:pt x="2678" y="9428"/>
                </a:cubicBezTo>
                <a:cubicBezTo>
                  <a:pt x="2300" y="9050"/>
                  <a:pt x="2300" y="8357"/>
                  <a:pt x="2678" y="7979"/>
                </a:cubicBezTo>
                <a:lnTo>
                  <a:pt x="3529" y="7160"/>
                </a:lnTo>
                <a:cubicBezTo>
                  <a:pt x="3592" y="7065"/>
                  <a:pt x="3718" y="7002"/>
                  <a:pt x="3781" y="6939"/>
                </a:cubicBezTo>
                <a:close/>
                <a:moveTo>
                  <a:pt x="4212" y="5467"/>
                </a:moveTo>
                <a:cubicBezTo>
                  <a:pt x="4492" y="5467"/>
                  <a:pt x="4773" y="5516"/>
                  <a:pt x="5041" y="5616"/>
                </a:cubicBezTo>
                <a:lnTo>
                  <a:pt x="4506" y="6151"/>
                </a:lnTo>
                <a:cubicBezTo>
                  <a:pt x="4437" y="6143"/>
                  <a:pt x="4368" y="6139"/>
                  <a:pt x="4299" y="6139"/>
                </a:cubicBezTo>
                <a:cubicBezTo>
                  <a:pt x="3828" y="6139"/>
                  <a:pt x="3358" y="6322"/>
                  <a:pt x="3056" y="6624"/>
                </a:cubicBezTo>
                <a:lnTo>
                  <a:pt x="2206" y="7475"/>
                </a:lnTo>
                <a:cubicBezTo>
                  <a:pt x="1544" y="8136"/>
                  <a:pt x="1544" y="9239"/>
                  <a:pt x="2206" y="9900"/>
                </a:cubicBezTo>
                <a:cubicBezTo>
                  <a:pt x="2552" y="10231"/>
                  <a:pt x="3001" y="10397"/>
                  <a:pt x="3446" y="10397"/>
                </a:cubicBezTo>
                <a:cubicBezTo>
                  <a:pt x="3891" y="10397"/>
                  <a:pt x="4332" y="10231"/>
                  <a:pt x="4663" y="9900"/>
                </a:cubicBezTo>
                <a:lnTo>
                  <a:pt x="5482" y="9081"/>
                </a:lnTo>
                <a:cubicBezTo>
                  <a:pt x="5892" y="8672"/>
                  <a:pt x="6049" y="8136"/>
                  <a:pt x="5955" y="7632"/>
                </a:cubicBezTo>
                <a:lnTo>
                  <a:pt x="6522" y="7065"/>
                </a:lnTo>
                <a:lnTo>
                  <a:pt x="6522" y="7065"/>
                </a:lnTo>
                <a:cubicBezTo>
                  <a:pt x="6837" y="7947"/>
                  <a:pt x="6648" y="8924"/>
                  <a:pt x="5955" y="9585"/>
                </a:cubicBezTo>
                <a:lnTo>
                  <a:pt x="5136" y="10405"/>
                </a:lnTo>
                <a:cubicBezTo>
                  <a:pt x="4663" y="10877"/>
                  <a:pt x="4041" y="11113"/>
                  <a:pt x="3419" y="11113"/>
                </a:cubicBezTo>
                <a:cubicBezTo>
                  <a:pt x="2796" y="11113"/>
                  <a:pt x="2174" y="10877"/>
                  <a:pt x="1702" y="10405"/>
                </a:cubicBezTo>
                <a:cubicBezTo>
                  <a:pt x="756" y="9459"/>
                  <a:pt x="756" y="7916"/>
                  <a:pt x="1702" y="7002"/>
                </a:cubicBezTo>
                <a:lnTo>
                  <a:pt x="2552" y="6151"/>
                </a:lnTo>
                <a:cubicBezTo>
                  <a:pt x="3005" y="5699"/>
                  <a:pt x="3605" y="5467"/>
                  <a:pt x="4212" y="5467"/>
                </a:cubicBezTo>
                <a:close/>
                <a:moveTo>
                  <a:pt x="8999" y="0"/>
                </a:moveTo>
                <a:cubicBezTo>
                  <a:pt x="8200" y="0"/>
                  <a:pt x="7404" y="307"/>
                  <a:pt x="6805" y="922"/>
                </a:cubicBezTo>
                <a:lnTo>
                  <a:pt x="5955" y="1741"/>
                </a:lnTo>
                <a:cubicBezTo>
                  <a:pt x="5136" y="2560"/>
                  <a:pt x="4852" y="3789"/>
                  <a:pt x="5230" y="4891"/>
                </a:cubicBezTo>
                <a:cubicBezTo>
                  <a:pt x="4920" y="4794"/>
                  <a:pt x="4601" y="4746"/>
                  <a:pt x="4283" y="4746"/>
                </a:cubicBezTo>
                <a:cubicBezTo>
                  <a:pt x="3469" y="4746"/>
                  <a:pt x="2669" y="5058"/>
                  <a:pt x="2080" y="5647"/>
                </a:cubicBezTo>
                <a:lnTo>
                  <a:pt x="1229" y="6466"/>
                </a:lnTo>
                <a:cubicBezTo>
                  <a:pt x="0" y="7695"/>
                  <a:pt x="0" y="9680"/>
                  <a:pt x="1229" y="10877"/>
                </a:cubicBezTo>
                <a:cubicBezTo>
                  <a:pt x="1843" y="11491"/>
                  <a:pt x="2647" y="11799"/>
                  <a:pt x="3446" y="11799"/>
                </a:cubicBezTo>
                <a:cubicBezTo>
                  <a:pt x="4246" y="11799"/>
                  <a:pt x="5041" y="11491"/>
                  <a:pt x="5640" y="10877"/>
                </a:cubicBezTo>
                <a:lnTo>
                  <a:pt x="6490" y="10058"/>
                </a:lnTo>
                <a:cubicBezTo>
                  <a:pt x="7309" y="9239"/>
                  <a:pt x="7593" y="8010"/>
                  <a:pt x="7215" y="6908"/>
                </a:cubicBezTo>
                <a:lnTo>
                  <a:pt x="7215" y="6908"/>
                </a:lnTo>
                <a:cubicBezTo>
                  <a:pt x="7525" y="7005"/>
                  <a:pt x="7844" y="7053"/>
                  <a:pt x="8162" y="7053"/>
                </a:cubicBezTo>
                <a:cubicBezTo>
                  <a:pt x="8976" y="7053"/>
                  <a:pt x="9776" y="6740"/>
                  <a:pt x="10365" y="6151"/>
                </a:cubicBezTo>
                <a:lnTo>
                  <a:pt x="11216" y="5332"/>
                </a:lnTo>
                <a:cubicBezTo>
                  <a:pt x="12413" y="4104"/>
                  <a:pt x="12413" y="2150"/>
                  <a:pt x="11216" y="922"/>
                </a:cubicBezTo>
                <a:cubicBezTo>
                  <a:pt x="10602" y="307"/>
                  <a:pt x="9798" y="0"/>
                  <a:pt x="899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733" name="Google Shape;2733;p60"/>
          <p:cNvGrpSpPr/>
          <p:nvPr/>
        </p:nvGrpSpPr>
        <p:grpSpPr>
          <a:xfrm>
            <a:off x="3359931" y="1906219"/>
            <a:ext cx="497391" cy="494376"/>
            <a:chOff x="5045775" y="1946400"/>
            <a:chExt cx="296950" cy="295150"/>
          </a:xfrm>
        </p:grpSpPr>
        <p:sp>
          <p:nvSpPr>
            <p:cNvPr id="2734" name="Google Shape;2734;p60"/>
            <p:cNvSpPr/>
            <p:nvPr/>
          </p:nvSpPr>
          <p:spPr>
            <a:xfrm>
              <a:off x="5113500" y="1998600"/>
              <a:ext cx="160700" cy="155950"/>
            </a:xfrm>
            <a:custGeom>
              <a:avLst/>
              <a:gdLst/>
              <a:ahLst/>
              <a:cxnLst/>
              <a:rect l="l" t="t" r="r" b="b"/>
              <a:pathLst>
                <a:path w="6428" h="6238" extrusionOk="0">
                  <a:moveTo>
                    <a:pt x="3309" y="2079"/>
                  </a:moveTo>
                  <a:cubicBezTo>
                    <a:pt x="3718" y="2079"/>
                    <a:pt x="4033" y="2394"/>
                    <a:pt x="4033" y="2804"/>
                  </a:cubicBezTo>
                  <a:cubicBezTo>
                    <a:pt x="4033" y="3182"/>
                    <a:pt x="3718" y="3497"/>
                    <a:pt x="3309" y="3497"/>
                  </a:cubicBezTo>
                  <a:cubicBezTo>
                    <a:pt x="2931" y="3497"/>
                    <a:pt x="2616" y="3150"/>
                    <a:pt x="2616" y="2804"/>
                  </a:cubicBezTo>
                  <a:cubicBezTo>
                    <a:pt x="2616" y="2394"/>
                    <a:pt x="2931" y="2079"/>
                    <a:pt x="3309" y="2079"/>
                  </a:cubicBezTo>
                  <a:close/>
                  <a:moveTo>
                    <a:pt x="3403" y="662"/>
                  </a:moveTo>
                  <a:cubicBezTo>
                    <a:pt x="4726" y="662"/>
                    <a:pt x="5798" y="1764"/>
                    <a:pt x="5798" y="3119"/>
                  </a:cubicBezTo>
                  <a:cubicBezTo>
                    <a:pt x="5703" y="3655"/>
                    <a:pt x="5546" y="4222"/>
                    <a:pt x="5199" y="4663"/>
                  </a:cubicBezTo>
                  <a:cubicBezTo>
                    <a:pt x="5010" y="4253"/>
                    <a:pt x="4726" y="3938"/>
                    <a:pt x="4348" y="3686"/>
                  </a:cubicBezTo>
                  <a:cubicBezTo>
                    <a:pt x="4569" y="3466"/>
                    <a:pt x="4726" y="3119"/>
                    <a:pt x="4726" y="2741"/>
                  </a:cubicBezTo>
                  <a:cubicBezTo>
                    <a:pt x="4726" y="2016"/>
                    <a:pt x="4096" y="1386"/>
                    <a:pt x="3340" y="1386"/>
                  </a:cubicBezTo>
                  <a:cubicBezTo>
                    <a:pt x="2616" y="1386"/>
                    <a:pt x="1986" y="2016"/>
                    <a:pt x="1986" y="2741"/>
                  </a:cubicBezTo>
                  <a:cubicBezTo>
                    <a:pt x="1986" y="3119"/>
                    <a:pt x="2143" y="3466"/>
                    <a:pt x="2364" y="3686"/>
                  </a:cubicBezTo>
                  <a:cubicBezTo>
                    <a:pt x="1986" y="3907"/>
                    <a:pt x="1702" y="4253"/>
                    <a:pt x="1513" y="4663"/>
                  </a:cubicBezTo>
                  <a:cubicBezTo>
                    <a:pt x="1072" y="4096"/>
                    <a:pt x="883" y="3434"/>
                    <a:pt x="977" y="2772"/>
                  </a:cubicBezTo>
                  <a:cubicBezTo>
                    <a:pt x="1135" y="1670"/>
                    <a:pt x="2143" y="662"/>
                    <a:pt x="3403" y="662"/>
                  </a:cubicBezTo>
                  <a:close/>
                  <a:moveTo>
                    <a:pt x="3309" y="4190"/>
                  </a:moveTo>
                  <a:cubicBezTo>
                    <a:pt x="3939" y="4190"/>
                    <a:pt x="4443" y="4600"/>
                    <a:pt x="4663" y="5167"/>
                  </a:cubicBezTo>
                  <a:cubicBezTo>
                    <a:pt x="4254" y="5450"/>
                    <a:pt x="3781" y="5545"/>
                    <a:pt x="3309" y="5545"/>
                  </a:cubicBezTo>
                  <a:cubicBezTo>
                    <a:pt x="2836" y="5545"/>
                    <a:pt x="2364" y="5387"/>
                    <a:pt x="1986" y="5167"/>
                  </a:cubicBezTo>
                  <a:cubicBezTo>
                    <a:pt x="2143" y="4568"/>
                    <a:pt x="2679" y="4190"/>
                    <a:pt x="3309" y="4190"/>
                  </a:cubicBezTo>
                  <a:close/>
                  <a:moveTo>
                    <a:pt x="3309" y="0"/>
                  </a:moveTo>
                  <a:cubicBezTo>
                    <a:pt x="1733" y="0"/>
                    <a:pt x="410" y="1229"/>
                    <a:pt x="253" y="2678"/>
                  </a:cubicBezTo>
                  <a:cubicBezTo>
                    <a:pt x="1" y="4600"/>
                    <a:pt x="1450" y="6238"/>
                    <a:pt x="3309" y="6238"/>
                  </a:cubicBezTo>
                  <a:cubicBezTo>
                    <a:pt x="5042" y="6238"/>
                    <a:pt x="6428" y="4820"/>
                    <a:pt x="6428" y="3119"/>
                  </a:cubicBezTo>
                  <a:cubicBezTo>
                    <a:pt x="6428" y="1418"/>
                    <a:pt x="5042" y="0"/>
                    <a:pt x="3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5" name="Google Shape;2735;p60"/>
            <p:cNvSpPr/>
            <p:nvPr/>
          </p:nvSpPr>
          <p:spPr>
            <a:xfrm>
              <a:off x="5045775" y="1946400"/>
              <a:ext cx="296950" cy="295150"/>
            </a:xfrm>
            <a:custGeom>
              <a:avLst/>
              <a:gdLst/>
              <a:ahLst/>
              <a:cxnLst/>
              <a:rect l="l" t="t" r="r" b="b"/>
              <a:pathLst>
                <a:path w="11878" h="11806" extrusionOk="0">
                  <a:moveTo>
                    <a:pt x="6018" y="765"/>
                  </a:moveTo>
                  <a:lnTo>
                    <a:pt x="6868" y="1426"/>
                  </a:lnTo>
                  <a:cubicBezTo>
                    <a:pt x="6963" y="1458"/>
                    <a:pt x="7026" y="1489"/>
                    <a:pt x="7152" y="1489"/>
                  </a:cubicBezTo>
                  <a:lnTo>
                    <a:pt x="8223" y="1332"/>
                  </a:lnTo>
                  <a:lnTo>
                    <a:pt x="8664" y="2372"/>
                  </a:lnTo>
                  <a:cubicBezTo>
                    <a:pt x="8696" y="2435"/>
                    <a:pt x="8790" y="2529"/>
                    <a:pt x="8853" y="2561"/>
                  </a:cubicBezTo>
                  <a:lnTo>
                    <a:pt x="9893" y="2970"/>
                  </a:lnTo>
                  <a:lnTo>
                    <a:pt x="9735" y="4073"/>
                  </a:lnTo>
                  <a:cubicBezTo>
                    <a:pt x="9735" y="4136"/>
                    <a:pt x="9735" y="4262"/>
                    <a:pt x="9798" y="4325"/>
                  </a:cubicBezTo>
                  <a:lnTo>
                    <a:pt x="10460" y="5207"/>
                  </a:lnTo>
                  <a:lnTo>
                    <a:pt x="9798" y="6058"/>
                  </a:lnTo>
                  <a:cubicBezTo>
                    <a:pt x="9767" y="6152"/>
                    <a:pt x="9735" y="6215"/>
                    <a:pt x="9735" y="6341"/>
                  </a:cubicBezTo>
                  <a:lnTo>
                    <a:pt x="9893" y="7444"/>
                  </a:lnTo>
                  <a:lnTo>
                    <a:pt x="8853" y="7853"/>
                  </a:lnTo>
                  <a:cubicBezTo>
                    <a:pt x="8790" y="7885"/>
                    <a:pt x="8696" y="7948"/>
                    <a:pt x="8664" y="8042"/>
                  </a:cubicBezTo>
                  <a:lnTo>
                    <a:pt x="8255" y="9051"/>
                  </a:lnTo>
                  <a:lnTo>
                    <a:pt x="7120" y="8893"/>
                  </a:lnTo>
                  <a:cubicBezTo>
                    <a:pt x="7057" y="8893"/>
                    <a:pt x="6931" y="8893"/>
                    <a:pt x="6837" y="8988"/>
                  </a:cubicBezTo>
                  <a:lnTo>
                    <a:pt x="5986" y="9649"/>
                  </a:lnTo>
                  <a:lnTo>
                    <a:pt x="5104" y="8988"/>
                  </a:lnTo>
                  <a:cubicBezTo>
                    <a:pt x="5041" y="8925"/>
                    <a:pt x="5010" y="8893"/>
                    <a:pt x="4915" y="8893"/>
                  </a:cubicBezTo>
                  <a:lnTo>
                    <a:pt x="4884" y="8893"/>
                  </a:lnTo>
                  <a:lnTo>
                    <a:pt x="3781" y="9051"/>
                  </a:lnTo>
                  <a:lnTo>
                    <a:pt x="3371" y="8042"/>
                  </a:lnTo>
                  <a:cubicBezTo>
                    <a:pt x="3340" y="7948"/>
                    <a:pt x="3277" y="7885"/>
                    <a:pt x="3182" y="7853"/>
                  </a:cubicBezTo>
                  <a:lnTo>
                    <a:pt x="2143" y="7444"/>
                  </a:lnTo>
                  <a:lnTo>
                    <a:pt x="2300" y="6341"/>
                  </a:lnTo>
                  <a:cubicBezTo>
                    <a:pt x="2300" y="6278"/>
                    <a:pt x="2300" y="6152"/>
                    <a:pt x="2237" y="6058"/>
                  </a:cubicBezTo>
                  <a:lnTo>
                    <a:pt x="1576" y="5207"/>
                  </a:lnTo>
                  <a:lnTo>
                    <a:pt x="2237" y="4325"/>
                  </a:lnTo>
                  <a:cubicBezTo>
                    <a:pt x="2269" y="4262"/>
                    <a:pt x="2300" y="4167"/>
                    <a:pt x="2300" y="4073"/>
                  </a:cubicBezTo>
                  <a:lnTo>
                    <a:pt x="2143" y="2970"/>
                  </a:lnTo>
                  <a:lnTo>
                    <a:pt x="3182" y="2561"/>
                  </a:lnTo>
                  <a:cubicBezTo>
                    <a:pt x="3277" y="2529"/>
                    <a:pt x="3340" y="2435"/>
                    <a:pt x="3371" y="2372"/>
                  </a:cubicBezTo>
                  <a:lnTo>
                    <a:pt x="3812" y="1332"/>
                  </a:lnTo>
                  <a:lnTo>
                    <a:pt x="4884" y="1489"/>
                  </a:lnTo>
                  <a:cubicBezTo>
                    <a:pt x="4947" y="1489"/>
                    <a:pt x="5073" y="1489"/>
                    <a:pt x="5167" y="1426"/>
                  </a:cubicBezTo>
                  <a:lnTo>
                    <a:pt x="6018" y="765"/>
                  </a:lnTo>
                  <a:close/>
                  <a:moveTo>
                    <a:pt x="2174" y="8168"/>
                  </a:moveTo>
                  <a:lnTo>
                    <a:pt x="2804" y="8420"/>
                  </a:lnTo>
                  <a:lnTo>
                    <a:pt x="3277" y="9586"/>
                  </a:lnTo>
                  <a:cubicBezTo>
                    <a:pt x="3308" y="9681"/>
                    <a:pt x="3434" y="9775"/>
                    <a:pt x="3529" y="9775"/>
                  </a:cubicBezTo>
                  <a:lnTo>
                    <a:pt x="2647" y="10720"/>
                  </a:lnTo>
                  <a:lnTo>
                    <a:pt x="2426" y="9649"/>
                  </a:lnTo>
                  <a:cubicBezTo>
                    <a:pt x="2395" y="9523"/>
                    <a:pt x="2332" y="9429"/>
                    <a:pt x="2174" y="9366"/>
                  </a:cubicBezTo>
                  <a:lnTo>
                    <a:pt x="1134" y="9177"/>
                  </a:lnTo>
                  <a:lnTo>
                    <a:pt x="2174" y="8168"/>
                  </a:lnTo>
                  <a:close/>
                  <a:moveTo>
                    <a:pt x="9861" y="8105"/>
                  </a:moveTo>
                  <a:lnTo>
                    <a:pt x="10901" y="9145"/>
                  </a:lnTo>
                  <a:lnTo>
                    <a:pt x="9893" y="9366"/>
                  </a:lnTo>
                  <a:cubicBezTo>
                    <a:pt x="9767" y="9429"/>
                    <a:pt x="9641" y="9492"/>
                    <a:pt x="9609" y="9649"/>
                  </a:cubicBezTo>
                  <a:lnTo>
                    <a:pt x="9389" y="10720"/>
                  </a:lnTo>
                  <a:lnTo>
                    <a:pt x="8507" y="9712"/>
                  </a:lnTo>
                  <a:cubicBezTo>
                    <a:pt x="8601" y="9712"/>
                    <a:pt x="8727" y="9649"/>
                    <a:pt x="8759" y="9523"/>
                  </a:cubicBezTo>
                  <a:lnTo>
                    <a:pt x="9231" y="8389"/>
                  </a:lnTo>
                  <a:lnTo>
                    <a:pt x="9861" y="8105"/>
                  </a:lnTo>
                  <a:close/>
                  <a:moveTo>
                    <a:pt x="6002" y="1"/>
                  </a:moveTo>
                  <a:cubicBezTo>
                    <a:pt x="5923" y="1"/>
                    <a:pt x="5844" y="24"/>
                    <a:pt x="5797" y="72"/>
                  </a:cubicBezTo>
                  <a:lnTo>
                    <a:pt x="4852" y="828"/>
                  </a:lnTo>
                  <a:lnTo>
                    <a:pt x="3623" y="670"/>
                  </a:lnTo>
                  <a:cubicBezTo>
                    <a:pt x="3607" y="667"/>
                    <a:pt x="3590" y="665"/>
                    <a:pt x="3573" y="665"/>
                  </a:cubicBezTo>
                  <a:cubicBezTo>
                    <a:pt x="3434" y="665"/>
                    <a:pt x="3305" y="775"/>
                    <a:pt x="3277" y="859"/>
                  </a:cubicBezTo>
                  <a:lnTo>
                    <a:pt x="2804" y="2025"/>
                  </a:lnTo>
                  <a:lnTo>
                    <a:pt x="1639" y="2498"/>
                  </a:lnTo>
                  <a:cubicBezTo>
                    <a:pt x="1481" y="2561"/>
                    <a:pt x="1418" y="2687"/>
                    <a:pt x="1450" y="2844"/>
                  </a:cubicBezTo>
                  <a:lnTo>
                    <a:pt x="1607" y="4073"/>
                  </a:lnTo>
                  <a:lnTo>
                    <a:pt x="851" y="5018"/>
                  </a:lnTo>
                  <a:cubicBezTo>
                    <a:pt x="788" y="5112"/>
                    <a:pt x="788" y="5333"/>
                    <a:pt x="851" y="5428"/>
                  </a:cubicBezTo>
                  <a:lnTo>
                    <a:pt x="1607" y="6373"/>
                  </a:lnTo>
                  <a:lnTo>
                    <a:pt x="1450" y="7601"/>
                  </a:lnTo>
                  <a:cubicBezTo>
                    <a:pt x="1450" y="7696"/>
                    <a:pt x="1450" y="7759"/>
                    <a:pt x="1481" y="7853"/>
                  </a:cubicBezTo>
                  <a:lnTo>
                    <a:pt x="189" y="9145"/>
                  </a:lnTo>
                  <a:cubicBezTo>
                    <a:pt x="0" y="9334"/>
                    <a:pt x="126" y="9649"/>
                    <a:pt x="347" y="9744"/>
                  </a:cubicBezTo>
                  <a:lnTo>
                    <a:pt x="1765" y="10059"/>
                  </a:lnTo>
                  <a:lnTo>
                    <a:pt x="2080" y="11539"/>
                  </a:lnTo>
                  <a:cubicBezTo>
                    <a:pt x="2099" y="11714"/>
                    <a:pt x="2250" y="11805"/>
                    <a:pt x="2407" y="11805"/>
                  </a:cubicBezTo>
                  <a:cubicBezTo>
                    <a:pt x="2505" y="11805"/>
                    <a:pt x="2606" y="11770"/>
                    <a:pt x="2678" y="11697"/>
                  </a:cubicBezTo>
                  <a:cubicBezTo>
                    <a:pt x="4410" y="9858"/>
                    <a:pt x="4587" y="9665"/>
                    <a:pt x="4601" y="9649"/>
                  </a:cubicBezTo>
                  <a:lnTo>
                    <a:pt x="4601" y="9649"/>
                  </a:lnTo>
                  <a:lnTo>
                    <a:pt x="4789" y="9618"/>
                  </a:lnTo>
                  <a:lnTo>
                    <a:pt x="5734" y="10374"/>
                  </a:lnTo>
                  <a:cubicBezTo>
                    <a:pt x="5829" y="10405"/>
                    <a:pt x="5860" y="10437"/>
                    <a:pt x="5955" y="10437"/>
                  </a:cubicBezTo>
                  <a:cubicBezTo>
                    <a:pt x="6018" y="10437"/>
                    <a:pt x="6112" y="10405"/>
                    <a:pt x="6144" y="10374"/>
                  </a:cubicBezTo>
                  <a:lnTo>
                    <a:pt x="7089" y="9618"/>
                  </a:lnTo>
                  <a:lnTo>
                    <a:pt x="7278" y="9649"/>
                  </a:lnTo>
                  <a:lnTo>
                    <a:pt x="9200" y="11697"/>
                  </a:lnTo>
                  <a:cubicBezTo>
                    <a:pt x="9284" y="11770"/>
                    <a:pt x="9388" y="11805"/>
                    <a:pt x="9485" y="11805"/>
                  </a:cubicBezTo>
                  <a:cubicBezTo>
                    <a:pt x="9640" y="11805"/>
                    <a:pt x="9779" y="11714"/>
                    <a:pt x="9798" y="11539"/>
                  </a:cubicBezTo>
                  <a:lnTo>
                    <a:pt x="10113" y="10059"/>
                  </a:lnTo>
                  <a:lnTo>
                    <a:pt x="11531" y="9744"/>
                  </a:lnTo>
                  <a:cubicBezTo>
                    <a:pt x="11815" y="9681"/>
                    <a:pt x="11878" y="9334"/>
                    <a:pt x="11689" y="9145"/>
                  </a:cubicBezTo>
                  <a:lnTo>
                    <a:pt x="10523" y="7853"/>
                  </a:lnTo>
                  <a:cubicBezTo>
                    <a:pt x="10554" y="7759"/>
                    <a:pt x="10586" y="7696"/>
                    <a:pt x="10554" y="7601"/>
                  </a:cubicBezTo>
                  <a:lnTo>
                    <a:pt x="10397" y="6373"/>
                  </a:lnTo>
                  <a:lnTo>
                    <a:pt x="11153" y="5428"/>
                  </a:lnTo>
                  <a:cubicBezTo>
                    <a:pt x="11216" y="5333"/>
                    <a:pt x="11216" y="5112"/>
                    <a:pt x="11153" y="5018"/>
                  </a:cubicBezTo>
                  <a:lnTo>
                    <a:pt x="10397" y="4073"/>
                  </a:lnTo>
                  <a:lnTo>
                    <a:pt x="10554" y="2844"/>
                  </a:lnTo>
                  <a:cubicBezTo>
                    <a:pt x="10586" y="2687"/>
                    <a:pt x="10460" y="2529"/>
                    <a:pt x="10365" y="2498"/>
                  </a:cubicBezTo>
                  <a:lnTo>
                    <a:pt x="9200" y="2025"/>
                  </a:lnTo>
                  <a:lnTo>
                    <a:pt x="8727" y="859"/>
                  </a:lnTo>
                  <a:cubicBezTo>
                    <a:pt x="8675" y="728"/>
                    <a:pt x="8578" y="662"/>
                    <a:pt x="8457" y="662"/>
                  </a:cubicBezTo>
                  <a:cubicBezTo>
                    <a:pt x="8432" y="662"/>
                    <a:pt x="8407" y="665"/>
                    <a:pt x="8381" y="670"/>
                  </a:cubicBezTo>
                  <a:lnTo>
                    <a:pt x="7152" y="828"/>
                  </a:lnTo>
                  <a:lnTo>
                    <a:pt x="6207" y="72"/>
                  </a:lnTo>
                  <a:cubicBezTo>
                    <a:pt x="6160" y="24"/>
                    <a:pt x="6081" y="1"/>
                    <a:pt x="60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4883150" y="2753360"/>
            <a:ext cx="131191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IN" altLang="en-GB" sz="1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psychological</a:t>
            </a:r>
            <a:endParaRPr lang="en-IN" altLang="en-GB" sz="16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2975610" y="2753360"/>
            <a:ext cx="126619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IN" altLang="en-US" sz="1600">
                <a:latin typeface="Times New Roman" panose="02020603050405020304" charset="0"/>
                <a:cs typeface="Times New Roman" panose="02020603050405020304" charset="0"/>
              </a:rPr>
              <a:t>Acheivement</a:t>
            </a:r>
            <a:endParaRPr lang="en-IN" altLang="en-US" sz="16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876415" y="2753360"/>
            <a:ext cx="11880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IN" altLang="en-GB" sz="1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Competitors</a:t>
            </a:r>
            <a:endParaRPr lang="en-IN" altLang="en-GB" sz="16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41045" y="2753360"/>
            <a:ext cx="161099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IN" altLang="en-GB" sz="1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Social well-being</a:t>
            </a:r>
            <a:endParaRPr lang="en-IN" altLang="en-GB" sz="16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736" name="Google Shape;2736;p60"/>
          <p:cNvSpPr txBox="1"/>
          <p:nvPr/>
        </p:nvSpPr>
        <p:spPr>
          <a:xfrm>
            <a:off x="3107690" y="474345"/>
            <a:ext cx="2928620" cy="33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tx1"/>
                </a:solidFill>
                <a:latin typeface="Times New Roman" panose="02020603050405020304" charset="0"/>
                <a:ea typeface="Krona One" panose="02010605030500060004"/>
                <a:cs typeface="Times New Roman" panose="02020603050405020304" charset="0"/>
                <a:sym typeface="Krona One" panose="02010605030500060004"/>
              </a:rPr>
              <a:t>RECOMMENDATIONS</a:t>
            </a:r>
            <a:endParaRPr lang="en-IN" sz="2000">
              <a:solidFill>
                <a:schemeClr val="tx1"/>
              </a:solidFill>
              <a:latin typeface="Times New Roman" panose="02020603050405020304" charset="0"/>
              <a:ea typeface="Krona One" panose="02010605030500060004"/>
              <a:cs typeface="Times New Roman" panose="02020603050405020304" charset="0"/>
              <a:sym typeface="Krona One" panose="020106050305000600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15" grpId="0" animBg="1"/>
      <p:bldP spid="9" grpId="0"/>
      <p:bldP spid="2715" grpId="1" animBg="1"/>
      <p:bldP spid="9" grpId="1"/>
      <p:bldP spid="2720" grpId="0" animBg="1"/>
      <p:bldP spid="7" grpId="0"/>
      <p:bldP spid="2720" grpId="1" animBg="1"/>
      <p:bldP spid="7" grpId="1"/>
      <p:bldP spid="2718" grpId="0" animBg="1"/>
      <p:bldP spid="6" grpId="0"/>
      <p:bldP spid="2718" grpId="1" animBg="1"/>
      <p:bldP spid="6" grpId="1"/>
      <p:bldP spid="2724" grpId="0" animBg="1"/>
      <p:bldP spid="8" grpId="0"/>
      <p:bldP spid="2724" grpId="1" animBg="1"/>
      <p:bldP spid="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2762" name="Shape 2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3" name="Google Shape;2763;p62"/>
          <p:cNvSpPr txBox="1"/>
          <p:nvPr>
            <p:ph type="title"/>
          </p:nvPr>
        </p:nvSpPr>
        <p:spPr>
          <a:xfrm>
            <a:off x="5570855" y="1292860"/>
            <a:ext cx="2338705" cy="9277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Times New Roman" panose="02020603050405020304" charset="0"/>
                <a:cs typeface="Times New Roman" panose="02020603050405020304" charset="0"/>
              </a:rPr>
              <a:t>A picture is worth a </a:t>
            </a:r>
            <a:r>
              <a:rPr lang="en-GB" sz="160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thousand </a:t>
            </a:r>
            <a:r>
              <a:rPr lang="en-GB" sz="160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</a:rPr>
              <a:t>words</a:t>
            </a:r>
            <a:r>
              <a:rPr lang="en-IN" altLang="en-GB" sz="160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</a:rPr>
              <a:t>!</a:t>
            </a:r>
            <a:endParaRPr lang="en-IN" altLang="en-GB" sz="1600">
              <a:solidFill>
                <a:schemeClr val="bg2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Google Shape;2763;p62"/>
          <p:cNvSpPr txBox="1"/>
          <p:nvPr/>
        </p:nvSpPr>
        <p:spPr>
          <a:xfrm>
            <a:off x="5454015" y="1887220"/>
            <a:ext cx="2573020" cy="5835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rona One" panose="02010605030500060004"/>
              <a:buNone/>
              <a:defRPr sz="2100" b="0" i="0" u="none" strike="noStrike" cap="none">
                <a:solidFill>
                  <a:schemeClr val="dk1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rona One" panose="02010605030500060004"/>
              <a:buNone/>
              <a:defRPr sz="3500" b="0" i="0" u="none" strike="noStrike" cap="none">
                <a:solidFill>
                  <a:schemeClr val="dk1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rona One" panose="02010605030500060004"/>
              <a:buNone/>
              <a:defRPr sz="3500" b="0" i="0" u="none" strike="noStrike" cap="none">
                <a:solidFill>
                  <a:schemeClr val="dk1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rona One" panose="02010605030500060004"/>
              <a:buNone/>
              <a:defRPr sz="3500" b="0" i="0" u="none" strike="noStrike" cap="none">
                <a:solidFill>
                  <a:schemeClr val="dk1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rona One" panose="02010605030500060004"/>
              <a:buNone/>
              <a:defRPr sz="3500" b="0" i="0" u="none" strike="noStrike" cap="none">
                <a:solidFill>
                  <a:schemeClr val="dk1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rona One" panose="02010605030500060004"/>
              <a:buNone/>
              <a:defRPr sz="3500" b="0" i="0" u="none" strike="noStrike" cap="none">
                <a:solidFill>
                  <a:schemeClr val="dk1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rona One" panose="02010605030500060004"/>
              <a:buNone/>
              <a:defRPr sz="3500" b="0" i="0" u="none" strike="noStrike" cap="none">
                <a:solidFill>
                  <a:schemeClr val="dk1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rona One" panose="02010605030500060004"/>
              <a:buNone/>
              <a:defRPr sz="3500" b="0" i="0" u="none" strike="noStrike" cap="none">
                <a:solidFill>
                  <a:schemeClr val="dk1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rona One" panose="02010605030500060004"/>
              <a:buNone/>
              <a:defRPr sz="3500" b="0" i="0" u="none" strike="noStrike" cap="none">
                <a:solidFill>
                  <a:schemeClr val="dk1"/>
                </a:solidFill>
                <a:latin typeface="Krona One" panose="02010605030500060004"/>
                <a:ea typeface="Krona One" panose="02010605030500060004"/>
                <a:cs typeface="Krona One" panose="02010605030500060004"/>
                <a:sym typeface="Krona One" panose="020106050305000600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>
                <a:latin typeface="Times New Roman" panose="02020603050405020304" charset="0"/>
                <a:cs typeface="Times New Roman" panose="02020603050405020304" charset="0"/>
              </a:rPr>
              <a:t>THANK YOU</a:t>
            </a:r>
            <a:endParaRPr lang="en-IN" sz="3000">
              <a:solidFill>
                <a:schemeClr val="bg2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4"/>
          <p:cNvSpPr txBox="1"/>
          <p:nvPr>
            <p:ph type="subTitle" idx="4"/>
          </p:nvPr>
        </p:nvSpPr>
        <p:spPr>
          <a:xfrm>
            <a:off x="1355090" y="1474470"/>
            <a:ext cx="2720975" cy="11061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Times New Roman" panose="02020603050405020304" charset="0"/>
                <a:cs typeface="Times New Roman" panose="02020603050405020304" charset="0"/>
              </a:rPr>
              <a:t>Surveys conducted on users of streaming services </a:t>
            </a:r>
            <a:r>
              <a:rPr lang="en-IN" altLang="en-GB" sz="1600">
                <a:latin typeface="Times New Roman" panose="02020603050405020304" charset="0"/>
                <a:cs typeface="Times New Roman" panose="02020603050405020304" charset="0"/>
              </a:rPr>
              <a:t>to improve music standards and help people with mental issues</a:t>
            </a:r>
            <a:endParaRPr lang="en-IN" altLang="en-GB" sz="16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58" name="Google Shape;658;p34"/>
          <p:cNvSpPr txBox="1"/>
          <p:nvPr>
            <p:ph type="subTitle" idx="4"/>
          </p:nvPr>
        </p:nvSpPr>
        <p:spPr>
          <a:xfrm>
            <a:off x="5172075" y="1466850"/>
            <a:ext cx="2899410" cy="9607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1600">
                <a:latin typeface="Times New Roman" panose="02020603050405020304" charset="0"/>
                <a:cs typeface="Times New Roman" panose="02020603050405020304" charset="0"/>
              </a:rPr>
              <a:t>Gathered i</a:t>
            </a:r>
            <a:r>
              <a:rPr lang="en-GB" sz="1600">
                <a:latin typeface="Times New Roman" panose="02020603050405020304" charset="0"/>
                <a:cs typeface="Times New Roman" panose="02020603050405020304" charset="0"/>
              </a:rPr>
              <a:t>nformation on listen frequency, mental illnesses, and effect of music on mental health</a:t>
            </a:r>
            <a:endParaRPr lang="en-GB" sz="16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59" name="Google Shape;659;p3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412240" y="2500630"/>
            <a:ext cx="2289810" cy="152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891155" y="2872740"/>
            <a:ext cx="810895" cy="810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300980" y="2675255"/>
            <a:ext cx="2641600" cy="148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56;p34"/>
          <p:cNvSpPr txBox="1"/>
          <p:nvPr/>
        </p:nvSpPr>
        <p:spPr>
          <a:xfrm>
            <a:off x="2129790" y="588010"/>
            <a:ext cx="4870450" cy="419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 panose="020F0502020204030203"/>
              <a:buNone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 panose="020F0502020204030203"/>
              <a:buNone/>
              <a:defRPr sz="28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 panose="020F0502020204030203"/>
              <a:buNone/>
              <a:defRPr sz="28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 panose="020F0502020204030203"/>
              <a:buNone/>
              <a:defRPr sz="28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 panose="020F0502020204030203"/>
              <a:buNone/>
              <a:defRPr sz="28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 panose="020F0502020204030203"/>
              <a:buNone/>
              <a:defRPr sz="28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 panose="020F0502020204030203"/>
              <a:buNone/>
              <a:defRPr sz="28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 panose="020F0502020204030203"/>
              <a:buNone/>
              <a:defRPr sz="28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 panose="020F0502020204030203"/>
              <a:buNone/>
              <a:defRPr sz="28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2200">
                <a:latin typeface="Times New Roman" panose="02020603050405020304" charset="0"/>
                <a:cs typeface="Times New Roman" panose="02020603050405020304" charset="0"/>
              </a:rPr>
              <a:t>PURPOSE AND DATA</a:t>
            </a:r>
            <a:r>
              <a:rPr lang="en-GB" sz="22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sz="22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6" grpId="0" build="p"/>
      <p:bldP spid="658" grpId="0" build="p"/>
      <p:bldP spid="656" grpId="1" build="p"/>
      <p:bldP spid="658" grpI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2" name="Google Shape;842;p4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12445" y="1087755"/>
            <a:ext cx="4459605" cy="3524885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44"/>
          <p:cNvSpPr txBox="1"/>
          <p:nvPr/>
        </p:nvSpPr>
        <p:spPr>
          <a:xfrm>
            <a:off x="5393690" y="2113280"/>
            <a:ext cx="3130550" cy="1473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GB">
                <a:latin typeface="Times New Roman" panose="02020603050405020304" charset="0"/>
                <a:ea typeface="Lato" panose="020F0502020204030203"/>
                <a:cs typeface="Times New Roman" panose="02020603050405020304" charset="0"/>
                <a:sym typeface="Lato" panose="020F0502020204030203"/>
              </a:rPr>
              <a:t>Spotify </a:t>
            </a:r>
            <a:r>
              <a:rPr lang="en-IN" altLang="en-GB">
                <a:latin typeface="Times New Roman" panose="02020603050405020304" charset="0"/>
                <a:ea typeface="Lato" panose="020F0502020204030203"/>
                <a:cs typeface="Times New Roman" panose="02020603050405020304" charset="0"/>
                <a:sym typeface="Lato" panose="020F0502020204030203"/>
              </a:rPr>
              <a:t>is </a:t>
            </a:r>
            <a:r>
              <a:rPr lang="en-GB">
                <a:latin typeface="Times New Roman" panose="02020603050405020304" charset="0"/>
                <a:ea typeface="Lato" panose="020F0502020204030203"/>
                <a:cs typeface="Times New Roman" panose="02020603050405020304" charset="0"/>
                <a:sym typeface="Lato" panose="020F0502020204030203"/>
              </a:rPr>
              <a:t>currently </a:t>
            </a:r>
            <a:r>
              <a:rPr lang="en-IN" altLang="en-GB">
                <a:latin typeface="Times New Roman" panose="02020603050405020304" charset="0"/>
                <a:ea typeface="Lato" panose="020F0502020204030203"/>
                <a:cs typeface="Times New Roman" panose="02020603050405020304" charset="0"/>
                <a:sym typeface="Lato" panose="020F0502020204030203"/>
              </a:rPr>
              <a:t>leading</a:t>
            </a:r>
            <a:r>
              <a:rPr lang="en-GB">
                <a:latin typeface="Times New Roman" panose="02020603050405020304" charset="0"/>
                <a:ea typeface="Lato" panose="020F0502020204030203"/>
                <a:cs typeface="Times New Roman" panose="02020603050405020304" charset="0"/>
                <a:sym typeface="Lato" panose="020F0502020204030203"/>
              </a:rPr>
              <a:t> the music streaming market</a:t>
            </a:r>
            <a:endParaRPr lang="en-GB">
              <a:latin typeface="Times New Roman" panose="02020603050405020304" charset="0"/>
              <a:ea typeface="Lato" panose="020F0502020204030203"/>
              <a:cs typeface="Times New Roman" panose="02020603050405020304" charset="0"/>
              <a:sym typeface="Lato" panose="020F0502020204030203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>
              <a:latin typeface="Times New Roman" panose="02020603050405020304" charset="0"/>
              <a:ea typeface="Lato" panose="020F0502020204030203"/>
              <a:cs typeface="Times New Roman" panose="02020603050405020304" charset="0"/>
              <a:sym typeface="Lato" panose="020F0502020204030203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>
              <a:latin typeface="Times New Roman" panose="02020603050405020304" charset="0"/>
              <a:ea typeface="Lato" panose="020F0502020204030203"/>
              <a:cs typeface="Times New Roman" panose="02020603050405020304" charset="0"/>
              <a:sym typeface="Lato" panose="020F0502020204030203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GB">
                <a:latin typeface="Times New Roman" panose="02020603050405020304" charset="0"/>
                <a:ea typeface="Lato" panose="020F0502020204030203"/>
                <a:cs typeface="Times New Roman" panose="02020603050405020304" charset="0"/>
                <a:sym typeface="Lato" panose="020F0502020204030203"/>
              </a:rPr>
              <a:t>Youtube Music is tied for the third position in market share</a:t>
            </a:r>
            <a:endParaRPr lang="en-GB">
              <a:latin typeface="Times New Roman" panose="02020603050405020304" charset="0"/>
              <a:ea typeface="Lato" panose="020F0502020204030203"/>
              <a:cs typeface="Times New Roman" panose="02020603050405020304" charset="0"/>
              <a:sym typeface="Lato" panose="020F0502020204030203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1528445" y="1306195"/>
            <a:ext cx="786765" cy="366395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41" name="Google Shape;841;p44"/>
          <p:cNvSpPr txBox="1"/>
          <p:nvPr/>
        </p:nvSpPr>
        <p:spPr>
          <a:xfrm>
            <a:off x="676275" y="484505"/>
            <a:ext cx="8039100" cy="33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tx1"/>
                </a:solidFill>
                <a:latin typeface="Times New Roman" panose="02020603050405020304" charset="0"/>
                <a:ea typeface="Krona One" panose="02010605030500060004"/>
                <a:cs typeface="Times New Roman" panose="02020603050405020304" charset="0"/>
                <a:sym typeface="Krona One" panose="02010605030500060004"/>
              </a:rPr>
              <a:t>YOUTUBE MUSIC IS FALLING BEHIND IN MARKET SHARE</a:t>
            </a:r>
            <a:endParaRPr sz="2000">
              <a:solidFill>
                <a:schemeClr val="tx1"/>
              </a:solidFill>
              <a:latin typeface="Times New Roman" panose="02020603050405020304" charset="0"/>
              <a:ea typeface="Krona One" panose="02010605030500060004"/>
              <a:cs typeface="Times New Roman" panose="02020603050405020304" charset="0"/>
              <a:sym typeface="Krona One" panose="02010605030500060004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tx1"/>
              </a:solidFill>
              <a:latin typeface="Times New Roman" panose="02020603050405020304" charset="0"/>
              <a:ea typeface="Krona One" panose="02010605030500060004"/>
              <a:cs typeface="Times New Roman" panose="02020603050405020304" charset="0"/>
              <a:sym typeface="Krona One" panose="020106050305000600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3" grpId="0"/>
      <p:bldP spid="843" grpId="1"/>
      <p:bldP spid="2" grpId="0" animBg="1"/>
      <p:bldP spid="2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41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EFFECTS OF MUSIC ON MENTAL HEALTH BASED ON</a:t>
            </a:r>
            <a:endParaRPr lang="en-IN" altLang="en-GB"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72" name="Google Shape;772;p41"/>
          <p:cNvSpPr txBox="1"/>
          <p:nvPr>
            <p:ph type="title" idx="2"/>
          </p:nvPr>
        </p:nvSpPr>
        <p:spPr>
          <a:xfrm>
            <a:off x="937700" y="2694600"/>
            <a:ext cx="2175300" cy="385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1800">
                <a:latin typeface="Times New Roman" panose="02020603050405020304" charset="0"/>
                <a:cs typeface="Times New Roman" panose="02020603050405020304" charset="0"/>
              </a:rPr>
              <a:t>AGE</a:t>
            </a:r>
            <a:endParaRPr lang="en-IN" altLang="en-GB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74" name="Google Shape;774;p41"/>
          <p:cNvSpPr txBox="1"/>
          <p:nvPr>
            <p:ph type="title" idx="3"/>
          </p:nvPr>
        </p:nvSpPr>
        <p:spPr>
          <a:xfrm>
            <a:off x="3484421" y="2694600"/>
            <a:ext cx="2175300" cy="385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1800">
                <a:latin typeface="Times New Roman" panose="02020603050405020304" charset="0"/>
                <a:cs typeface="Times New Roman" panose="02020603050405020304" charset="0"/>
              </a:rPr>
              <a:t>FREQUENCY</a:t>
            </a:r>
            <a:endParaRPr lang="en-IN" altLang="en-GB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75" name="Google Shape;775;p41"/>
          <p:cNvSpPr txBox="1"/>
          <p:nvPr>
            <p:ph type="subTitle" idx="4"/>
          </p:nvPr>
        </p:nvSpPr>
        <p:spPr>
          <a:xfrm>
            <a:off x="3446322" y="3096715"/>
            <a:ext cx="2175300" cy="735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>
                <a:latin typeface="Times New Roman" panose="02020603050405020304" charset="0"/>
                <a:cs typeface="Times New Roman" panose="02020603050405020304" charset="0"/>
                <a:sym typeface="+mn-ea"/>
              </a:rPr>
              <a:t>- </a:t>
            </a:r>
            <a:r>
              <a:rPr lang="en-GB">
                <a:latin typeface="Times New Roman" panose="02020603050405020304" charset="0"/>
                <a:cs typeface="Times New Roman" panose="02020603050405020304" charset="0"/>
                <a:sym typeface="+mn-ea"/>
              </a:rPr>
              <a:t>Githendra Balaji</a:t>
            </a:r>
            <a:endParaRPr 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76" name="Google Shape;776;p41"/>
          <p:cNvSpPr txBox="1"/>
          <p:nvPr>
            <p:ph type="title" idx="5"/>
          </p:nvPr>
        </p:nvSpPr>
        <p:spPr>
          <a:xfrm>
            <a:off x="6031149" y="2694600"/>
            <a:ext cx="2175300" cy="385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1800">
                <a:latin typeface="Times New Roman" panose="02020603050405020304" charset="0"/>
                <a:cs typeface="Times New Roman" panose="02020603050405020304" charset="0"/>
              </a:rPr>
              <a:t>PSYCHOLOGY</a:t>
            </a:r>
            <a:endParaRPr lang="en-IN" altLang="en-GB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77" name="Google Shape;777;p41"/>
          <p:cNvSpPr txBox="1"/>
          <p:nvPr>
            <p:ph type="subTitle" idx="6"/>
          </p:nvPr>
        </p:nvSpPr>
        <p:spPr>
          <a:xfrm>
            <a:off x="6000670" y="3089095"/>
            <a:ext cx="2175300" cy="735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>
                <a:latin typeface="Times New Roman" panose="02020603050405020304" charset="0"/>
                <a:cs typeface="Times New Roman" panose="02020603050405020304" charset="0"/>
                <a:sym typeface="+mn-ea"/>
              </a:rPr>
              <a:t>- </a:t>
            </a:r>
            <a:r>
              <a:rPr lang="en-GB">
                <a:latin typeface="Times New Roman" panose="02020603050405020304" charset="0"/>
                <a:cs typeface="Times New Roman" panose="02020603050405020304" charset="0"/>
                <a:sym typeface="+mn-ea"/>
              </a:rPr>
              <a:t>Shanmukh </a:t>
            </a:r>
            <a:r>
              <a:rPr lang="en-IN" altLang="en-GB">
                <a:latin typeface="Times New Roman" panose="02020603050405020304" charset="0"/>
                <a:cs typeface="Times New Roman" panose="02020603050405020304" charset="0"/>
                <a:sym typeface="+mn-ea"/>
              </a:rPr>
              <a:t>Sai Yadav </a:t>
            </a:r>
            <a:r>
              <a:rPr lang="en-GB">
                <a:latin typeface="Times New Roman" panose="02020603050405020304" charset="0"/>
                <a:cs typeface="Times New Roman" panose="02020603050405020304" charset="0"/>
                <a:sym typeface="+mn-ea"/>
              </a:rPr>
              <a:t>Godha</a:t>
            </a:r>
            <a:endParaRPr lang="en-GB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778" name="Google Shape;778;p41"/>
          <p:cNvSpPr/>
          <p:nvPr/>
        </p:nvSpPr>
        <p:spPr>
          <a:xfrm>
            <a:off x="1679600" y="1672750"/>
            <a:ext cx="691500" cy="691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79" name="Google Shape;779;p41"/>
          <p:cNvSpPr/>
          <p:nvPr/>
        </p:nvSpPr>
        <p:spPr>
          <a:xfrm>
            <a:off x="4239549" y="1672750"/>
            <a:ext cx="691500" cy="691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80" name="Google Shape;780;p41"/>
          <p:cNvSpPr/>
          <p:nvPr/>
        </p:nvSpPr>
        <p:spPr>
          <a:xfrm>
            <a:off x="6773039" y="1672750"/>
            <a:ext cx="691500" cy="691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781" name="Google Shape;781;p41"/>
          <p:cNvGrpSpPr/>
          <p:nvPr/>
        </p:nvGrpSpPr>
        <p:grpSpPr>
          <a:xfrm>
            <a:off x="6942961" y="1879248"/>
            <a:ext cx="351288" cy="278606"/>
            <a:chOff x="-62882850" y="1999375"/>
            <a:chExt cx="315850" cy="250500"/>
          </a:xfrm>
        </p:grpSpPr>
        <p:sp>
          <p:nvSpPr>
            <p:cNvPr id="782" name="Google Shape;782;p41"/>
            <p:cNvSpPr/>
            <p:nvPr/>
          </p:nvSpPr>
          <p:spPr>
            <a:xfrm>
              <a:off x="-62882850" y="1999375"/>
              <a:ext cx="315850" cy="250500"/>
            </a:xfrm>
            <a:custGeom>
              <a:avLst/>
              <a:gdLst/>
              <a:ahLst/>
              <a:cxnLst/>
              <a:rect l="l" t="t" r="r" b="b"/>
              <a:pathLst>
                <a:path w="12634" h="10020" extrusionOk="0">
                  <a:moveTo>
                    <a:pt x="10586" y="851"/>
                  </a:moveTo>
                  <a:cubicBezTo>
                    <a:pt x="10838" y="851"/>
                    <a:pt x="11027" y="1040"/>
                    <a:pt x="11027" y="1261"/>
                  </a:cubicBezTo>
                  <a:lnTo>
                    <a:pt x="11027" y="7499"/>
                  </a:lnTo>
                  <a:lnTo>
                    <a:pt x="1638" y="7499"/>
                  </a:lnTo>
                  <a:lnTo>
                    <a:pt x="1638" y="1261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11814" y="8318"/>
                  </a:moveTo>
                  <a:lnTo>
                    <a:pt x="11814" y="8727"/>
                  </a:lnTo>
                  <a:cubicBezTo>
                    <a:pt x="11814" y="8948"/>
                    <a:pt x="11594" y="9137"/>
                    <a:pt x="11405" y="9137"/>
                  </a:cubicBezTo>
                  <a:lnTo>
                    <a:pt x="1197" y="9137"/>
                  </a:lnTo>
                  <a:cubicBezTo>
                    <a:pt x="977" y="9137"/>
                    <a:pt x="788" y="8948"/>
                    <a:pt x="788" y="8727"/>
                  </a:cubicBezTo>
                  <a:lnTo>
                    <a:pt x="788" y="8318"/>
                  </a:ln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7499"/>
                  </a:lnTo>
                  <a:lnTo>
                    <a:pt x="378" y="7499"/>
                  </a:lnTo>
                  <a:cubicBezTo>
                    <a:pt x="158" y="7499"/>
                    <a:pt x="0" y="7688"/>
                    <a:pt x="0" y="7940"/>
                  </a:cubicBezTo>
                  <a:lnTo>
                    <a:pt x="0" y="8759"/>
                  </a:lnTo>
                  <a:cubicBezTo>
                    <a:pt x="0" y="9420"/>
                    <a:pt x="536" y="10019"/>
                    <a:pt x="1197" y="10019"/>
                  </a:cubicBezTo>
                  <a:lnTo>
                    <a:pt x="11405" y="10019"/>
                  </a:lnTo>
                  <a:cubicBezTo>
                    <a:pt x="12066" y="10019"/>
                    <a:pt x="12634" y="9452"/>
                    <a:pt x="12634" y="8759"/>
                  </a:cubicBezTo>
                  <a:lnTo>
                    <a:pt x="12634" y="7940"/>
                  </a:lnTo>
                  <a:cubicBezTo>
                    <a:pt x="12634" y="7656"/>
                    <a:pt x="12444" y="7499"/>
                    <a:pt x="12224" y="7499"/>
                  </a:cubicBezTo>
                  <a:lnTo>
                    <a:pt x="11814" y="7499"/>
                  </a:lnTo>
                  <a:lnTo>
                    <a:pt x="11814" y="1261"/>
                  </a:lnTo>
                  <a:cubicBezTo>
                    <a:pt x="11814" y="599"/>
                    <a:pt x="11247" y="1"/>
                    <a:pt x="105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783" name="Google Shape;783;p41"/>
            <p:cNvSpPr/>
            <p:nvPr/>
          </p:nvSpPr>
          <p:spPr>
            <a:xfrm>
              <a:off x="-62806475" y="2062375"/>
              <a:ext cx="146525" cy="103800"/>
            </a:xfrm>
            <a:custGeom>
              <a:avLst/>
              <a:gdLst/>
              <a:ahLst/>
              <a:cxnLst/>
              <a:rect l="l" t="t" r="r" b="b"/>
              <a:pathLst>
                <a:path w="5861" h="4152" extrusionOk="0">
                  <a:moveTo>
                    <a:pt x="3782" y="1"/>
                  </a:moveTo>
                  <a:cubicBezTo>
                    <a:pt x="3561" y="1"/>
                    <a:pt x="3341" y="221"/>
                    <a:pt x="3341" y="410"/>
                  </a:cubicBezTo>
                  <a:cubicBezTo>
                    <a:pt x="3341" y="631"/>
                    <a:pt x="3561" y="852"/>
                    <a:pt x="3782" y="852"/>
                  </a:cubicBezTo>
                  <a:lnTo>
                    <a:pt x="4443" y="852"/>
                  </a:lnTo>
                  <a:lnTo>
                    <a:pt x="2962" y="2332"/>
                  </a:lnTo>
                  <a:lnTo>
                    <a:pt x="2395" y="1765"/>
                  </a:lnTo>
                  <a:cubicBezTo>
                    <a:pt x="2332" y="1686"/>
                    <a:pt x="2230" y="1647"/>
                    <a:pt x="2124" y="1647"/>
                  </a:cubicBezTo>
                  <a:cubicBezTo>
                    <a:pt x="2017" y="1647"/>
                    <a:pt x="1907" y="1686"/>
                    <a:pt x="1828" y="1765"/>
                  </a:cubicBezTo>
                  <a:lnTo>
                    <a:pt x="159" y="3435"/>
                  </a:lnTo>
                  <a:cubicBezTo>
                    <a:pt x="1" y="3592"/>
                    <a:pt x="1" y="3876"/>
                    <a:pt x="159" y="4034"/>
                  </a:cubicBezTo>
                  <a:cubicBezTo>
                    <a:pt x="237" y="4112"/>
                    <a:pt x="348" y="4152"/>
                    <a:pt x="458" y="4152"/>
                  </a:cubicBezTo>
                  <a:cubicBezTo>
                    <a:pt x="568" y="4152"/>
                    <a:pt x="678" y="4112"/>
                    <a:pt x="757" y="4034"/>
                  </a:cubicBezTo>
                  <a:lnTo>
                    <a:pt x="2143" y="2647"/>
                  </a:lnTo>
                  <a:lnTo>
                    <a:pt x="2679" y="3183"/>
                  </a:lnTo>
                  <a:cubicBezTo>
                    <a:pt x="2758" y="3262"/>
                    <a:pt x="2868" y="3301"/>
                    <a:pt x="2978" y="3301"/>
                  </a:cubicBezTo>
                  <a:cubicBezTo>
                    <a:pt x="3088" y="3301"/>
                    <a:pt x="3199" y="3262"/>
                    <a:pt x="3278" y="3183"/>
                  </a:cubicBezTo>
                  <a:lnTo>
                    <a:pt x="5042" y="1419"/>
                  </a:lnTo>
                  <a:lnTo>
                    <a:pt x="5042" y="2080"/>
                  </a:lnTo>
                  <a:cubicBezTo>
                    <a:pt x="5042" y="2332"/>
                    <a:pt x="5231" y="2521"/>
                    <a:pt x="5451" y="2521"/>
                  </a:cubicBezTo>
                  <a:cubicBezTo>
                    <a:pt x="5640" y="2521"/>
                    <a:pt x="5861" y="2332"/>
                    <a:pt x="5861" y="2080"/>
                  </a:cubicBezTo>
                  <a:lnTo>
                    <a:pt x="5861" y="442"/>
                  </a:lnTo>
                  <a:cubicBezTo>
                    <a:pt x="5861" y="158"/>
                    <a:pt x="5672" y="1"/>
                    <a:pt x="54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784" name="Google Shape;784;p41"/>
          <p:cNvGrpSpPr/>
          <p:nvPr/>
        </p:nvGrpSpPr>
        <p:grpSpPr>
          <a:xfrm>
            <a:off x="1849261" y="1842461"/>
            <a:ext cx="352178" cy="352178"/>
            <a:chOff x="-61783350" y="2297100"/>
            <a:chExt cx="316650" cy="316650"/>
          </a:xfrm>
        </p:grpSpPr>
        <p:sp>
          <p:nvSpPr>
            <p:cNvPr id="785" name="Google Shape;785;p41"/>
            <p:cNvSpPr/>
            <p:nvPr/>
          </p:nvSpPr>
          <p:spPr>
            <a:xfrm>
              <a:off x="-61783350" y="2297100"/>
              <a:ext cx="316650" cy="316650"/>
            </a:xfrm>
            <a:custGeom>
              <a:avLst/>
              <a:gdLst/>
              <a:ahLst/>
              <a:cxnLst/>
              <a:rect l="l" t="t" r="r" b="b"/>
              <a:pathLst>
                <a:path w="12666" h="12666" extrusionOk="0">
                  <a:moveTo>
                    <a:pt x="379" y="0"/>
                  </a:moveTo>
                  <a:cubicBezTo>
                    <a:pt x="158" y="0"/>
                    <a:pt x="1" y="189"/>
                    <a:pt x="1" y="441"/>
                  </a:cubicBezTo>
                  <a:lnTo>
                    <a:pt x="1" y="12287"/>
                  </a:lnTo>
                  <a:cubicBezTo>
                    <a:pt x="1" y="12508"/>
                    <a:pt x="190" y="12665"/>
                    <a:pt x="379" y="12665"/>
                  </a:cubicBezTo>
                  <a:lnTo>
                    <a:pt x="12256" y="12665"/>
                  </a:lnTo>
                  <a:cubicBezTo>
                    <a:pt x="12477" y="12665"/>
                    <a:pt x="12666" y="12476"/>
                    <a:pt x="12666" y="12287"/>
                  </a:cubicBezTo>
                  <a:cubicBezTo>
                    <a:pt x="12634" y="12098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41"/>
                  </a:lnTo>
                  <a:cubicBezTo>
                    <a:pt x="820" y="189"/>
                    <a:pt x="631" y="0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786" name="Google Shape;786;p41"/>
            <p:cNvSpPr/>
            <p:nvPr/>
          </p:nvSpPr>
          <p:spPr>
            <a:xfrm>
              <a:off x="-61742375" y="2387675"/>
              <a:ext cx="275675" cy="151250"/>
            </a:xfrm>
            <a:custGeom>
              <a:avLst/>
              <a:gdLst/>
              <a:ahLst/>
              <a:cxnLst/>
              <a:rect l="l" t="t" r="r" b="b"/>
              <a:pathLst>
                <a:path w="11027" h="6050" extrusionOk="0">
                  <a:moveTo>
                    <a:pt x="9767" y="788"/>
                  </a:moveTo>
                  <a:cubicBezTo>
                    <a:pt x="10019" y="788"/>
                    <a:pt x="10208" y="977"/>
                    <a:pt x="10208" y="1229"/>
                  </a:cubicBezTo>
                  <a:cubicBezTo>
                    <a:pt x="10176" y="1450"/>
                    <a:pt x="10019" y="1639"/>
                    <a:pt x="9767" y="1639"/>
                  </a:cubicBezTo>
                  <a:cubicBezTo>
                    <a:pt x="9546" y="1639"/>
                    <a:pt x="9389" y="1450"/>
                    <a:pt x="9389" y="1229"/>
                  </a:cubicBezTo>
                  <a:cubicBezTo>
                    <a:pt x="9389" y="977"/>
                    <a:pt x="9578" y="788"/>
                    <a:pt x="9767" y="788"/>
                  </a:cubicBezTo>
                  <a:close/>
                  <a:moveTo>
                    <a:pt x="4001" y="1607"/>
                  </a:moveTo>
                  <a:cubicBezTo>
                    <a:pt x="4222" y="1607"/>
                    <a:pt x="4379" y="1796"/>
                    <a:pt x="4379" y="2048"/>
                  </a:cubicBezTo>
                  <a:cubicBezTo>
                    <a:pt x="4379" y="2269"/>
                    <a:pt x="4222" y="2489"/>
                    <a:pt x="4001" y="2489"/>
                  </a:cubicBezTo>
                  <a:cubicBezTo>
                    <a:pt x="3749" y="2489"/>
                    <a:pt x="3560" y="2269"/>
                    <a:pt x="3560" y="2048"/>
                  </a:cubicBezTo>
                  <a:cubicBezTo>
                    <a:pt x="3560" y="1796"/>
                    <a:pt x="3749" y="1607"/>
                    <a:pt x="4001" y="1607"/>
                  </a:cubicBezTo>
                  <a:close/>
                  <a:moveTo>
                    <a:pt x="6459" y="4128"/>
                  </a:moveTo>
                  <a:cubicBezTo>
                    <a:pt x="6679" y="4128"/>
                    <a:pt x="6900" y="4317"/>
                    <a:pt x="6900" y="4569"/>
                  </a:cubicBezTo>
                  <a:cubicBezTo>
                    <a:pt x="6868" y="4758"/>
                    <a:pt x="6711" y="4947"/>
                    <a:pt x="6459" y="4947"/>
                  </a:cubicBezTo>
                  <a:cubicBezTo>
                    <a:pt x="6238" y="4947"/>
                    <a:pt x="6081" y="4758"/>
                    <a:pt x="6081" y="4569"/>
                  </a:cubicBezTo>
                  <a:cubicBezTo>
                    <a:pt x="6081" y="4317"/>
                    <a:pt x="6270" y="4128"/>
                    <a:pt x="6459" y="4128"/>
                  </a:cubicBezTo>
                  <a:close/>
                  <a:moveTo>
                    <a:pt x="1229" y="4380"/>
                  </a:moveTo>
                  <a:cubicBezTo>
                    <a:pt x="1481" y="4380"/>
                    <a:pt x="1638" y="4569"/>
                    <a:pt x="1638" y="4789"/>
                  </a:cubicBezTo>
                  <a:cubicBezTo>
                    <a:pt x="1638" y="5041"/>
                    <a:pt x="1481" y="5230"/>
                    <a:pt x="1229" y="5230"/>
                  </a:cubicBezTo>
                  <a:cubicBezTo>
                    <a:pt x="1008" y="5230"/>
                    <a:pt x="788" y="5041"/>
                    <a:pt x="788" y="4789"/>
                  </a:cubicBezTo>
                  <a:cubicBezTo>
                    <a:pt x="788" y="4569"/>
                    <a:pt x="1008" y="4380"/>
                    <a:pt x="1229" y="4380"/>
                  </a:cubicBezTo>
                  <a:close/>
                  <a:moveTo>
                    <a:pt x="9767" y="0"/>
                  </a:moveTo>
                  <a:cubicBezTo>
                    <a:pt x="9105" y="0"/>
                    <a:pt x="8570" y="536"/>
                    <a:pt x="8570" y="1229"/>
                  </a:cubicBezTo>
                  <a:cubicBezTo>
                    <a:pt x="8570" y="1418"/>
                    <a:pt x="8601" y="1576"/>
                    <a:pt x="8664" y="1765"/>
                  </a:cubicBezTo>
                  <a:lnTo>
                    <a:pt x="7026" y="3434"/>
                  </a:lnTo>
                  <a:cubicBezTo>
                    <a:pt x="6868" y="3340"/>
                    <a:pt x="6679" y="3308"/>
                    <a:pt x="6459" y="3308"/>
                  </a:cubicBezTo>
                  <a:cubicBezTo>
                    <a:pt x="6270" y="3308"/>
                    <a:pt x="6112" y="3340"/>
                    <a:pt x="5923" y="3434"/>
                  </a:cubicBezTo>
                  <a:lnTo>
                    <a:pt x="5104" y="2584"/>
                  </a:lnTo>
                  <a:cubicBezTo>
                    <a:pt x="5167" y="2426"/>
                    <a:pt x="5199" y="2237"/>
                    <a:pt x="5199" y="2048"/>
                  </a:cubicBezTo>
                  <a:cubicBezTo>
                    <a:pt x="5199" y="1387"/>
                    <a:pt x="4663" y="788"/>
                    <a:pt x="4001" y="788"/>
                  </a:cubicBezTo>
                  <a:cubicBezTo>
                    <a:pt x="3308" y="788"/>
                    <a:pt x="2773" y="1324"/>
                    <a:pt x="2773" y="2048"/>
                  </a:cubicBezTo>
                  <a:cubicBezTo>
                    <a:pt x="2773" y="2237"/>
                    <a:pt x="2804" y="2395"/>
                    <a:pt x="2899" y="2584"/>
                  </a:cubicBezTo>
                  <a:lnTo>
                    <a:pt x="1796" y="3686"/>
                  </a:lnTo>
                  <a:cubicBezTo>
                    <a:pt x="1638" y="3623"/>
                    <a:pt x="1418" y="3592"/>
                    <a:pt x="1229" y="3592"/>
                  </a:cubicBezTo>
                  <a:cubicBezTo>
                    <a:pt x="567" y="3592"/>
                    <a:pt x="0" y="4128"/>
                    <a:pt x="0" y="4852"/>
                  </a:cubicBezTo>
                  <a:cubicBezTo>
                    <a:pt x="0" y="5514"/>
                    <a:pt x="567" y="6049"/>
                    <a:pt x="1229" y="6049"/>
                  </a:cubicBezTo>
                  <a:cubicBezTo>
                    <a:pt x="1890" y="6049"/>
                    <a:pt x="2458" y="5514"/>
                    <a:pt x="2458" y="4852"/>
                  </a:cubicBezTo>
                  <a:cubicBezTo>
                    <a:pt x="2458" y="4632"/>
                    <a:pt x="2426" y="4474"/>
                    <a:pt x="2332" y="4285"/>
                  </a:cubicBezTo>
                  <a:lnTo>
                    <a:pt x="3434" y="3182"/>
                  </a:lnTo>
                  <a:cubicBezTo>
                    <a:pt x="3592" y="3245"/>
                    <a:pt x="3781" y="3308"/>
                    <a:pt x="4001" y="3308"/>
                  </a:cubicBezTo>
                  <a:cubicBezTo>
                    <a:pt x="4190" y="3308"/>
                    <a:pt x="4348" y="3277"/>
                    <a:pt x="4537" y="3182"/>
                  </a:cubicBezTo>
                  <a:lnTo>
                    <a:pt x="5356" y="4001"/>
                  </a:lnTo>
                  <a:cubicBezTo>
                    <a:pt x="5293" y="4159"/>
                    <a:pt x="5262" y="4348"/>
                    <a:pt x="5262" y="4569"/>
                  </a:cubicBezTo>
                  <a:cubicBezTo>
                    <a:pt x="5262" y="5230"/>
                    <a:pt x="5797" y="5766"/>
                    <a:pt x="6459" y="5766"/>
                  </a:cubicBezTo>
                  <a:cubicBezTo>
                    <a:pt x="7152" y="5766"/>
                    <a:pt x="7687" y="5230"/>
                    <a:pt x="7687" y="4569"/>
                  </a:cubicBezTo>
                  <a:cubicBezTo>
                    <a:pt x="7687" y="4348"/>
                    <a:pt x="7656" y="4191"/>
                    <a:pt x="7561" y="4001"/>
                  </a:cubicBezTo>
                  <a:lnTo>
                    <a:pt x="9231" y="2363"/>
                  </a:lnTo>
                  <a:cubicBezTo>
                    <a:pt x="9389" y="2426"/>
                    <a:pt x="9578" y="2489"/>
                    <a:pt x="9767" y="2489"/>
                  </a:cubicBezTo>
                  <a:cubicBezTo>
                    <a:pt x="10460" y="2489"/>
                    <a:pt x="11027" y="1922"/>
                    <a:pt x="11027" y="1229"/>
                  </a:cubicBezTo>
                  <a:cubicBezTo>
                    <a:pt x="10995" y="536"/>
                    <a:pt x="10460" y="0"/>
                    <a:pt x="97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787" name="Google Shape;787;p41"/>
          <p:cNvSpPr/>
          <p:nvPr/>
        </p:nvSpPr>
        <p:spPr>
          <a:xfrm>
            <a:off x="4408383" y="1880568"/>
            <a:ext cx="353930" cy="275965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3"/>
                </a:lnTo>
                <a:lnTo>
                  <a:pt x="978" y="6239"/>
                </a:lnTo>
                <a:cubicBezTo>
                  <a:pt x="963" y="6253"/>
                  <a:pt x="945" y="6259"/>
                  <a:pt x="926" y="6259"/>
                </a:cubicBezTo>
                <a:cubicBezTo>
                  <a:pt x="863" y="6259"/>
                  <a:pt x="788" y="619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10177" y="1796"/>
                </a:moveTo>
                <a:lnTo>
                  <a:pt x="10177" y="8129"/>
                </a:lnTo>
                <a:lnTo>
                  <a:pt x="2458" y="5892"/>
                </a:lnTo>
                <a:lnTo>
                  <a:pt x="2458" y="4033"/>
                </a:lnTo>
                <a:lnTo>
                  <a:pt x="10177" y="1796"/>
                </a:lnTo>
                <a:close/>
                <a:moveTo>
                  <a:pt x="4128" y="7247"/>
                </a:moveTo>
                <a:lnTo>
                  <a:pt x="6963" y="8066"/>
                </a:lnTo>
                <a:cubicBezTo>
                  <a:pt x="6648" y="8507"/>
                  <a:pt x="6176" y="8822"/>
                  <a:pt x="5640" y="8822"/>
                </a:cubicBezTo>
                <a:cubicBezTo>
                  <a:pt x="4758" y="8822"/>
                  <a:pt x="4097" y="8097"/>
                  <a:pt x="4128" y="7247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261"/>
                </a:cubicBezTo>
                <a:lnTo>
                  <a:pt x="11815" y="8696"/>
                </a:lnTo>
                <a:cubicBezTo>
                  <a:pt x="11815" y="8916"/>
                  <a:pt x="11626" y="9137"/>
                  <a:pt x="11374" y="9137"/>
                </a:cubicBezTo>
                <a:cubicBezTo>
                  <a:pt x="11154" y="9137"/>
                  <a:pt x="10996" y="8916"/>
                  <a:pt x="10996" y="8696"/>
                </a:cubicBezTo>
                <a:lnTo>
                  <a:pt x="10996" y="1261"/>
                </a:lnTo>
                <a:cubicBezTo>
                  <a:pt x="10996" y="1009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39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4"/>
                  <a:pt x="983" y="7094"/>
                </a:cubicBezTo>
                <a:cubicBezTo>
                  <a:pt x="1127" y="7094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12"/>
                  <a:pt x="4254" y="9641"/>
                  <a:pt x="5672" y="9641"/>
                </a:cubicBezTo>
                <a:cubicBezTo>
                  <a:pt x="6585" y="9641"/>
                  <a:pt x="7405" y="9074"/>
                  <a:pt x="7814" y="8286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64"/>
                </a:cubicBezTo>
                <a:lnTo>
                  <a:pt x="12729" y="1198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" name="Subtitle 0"/>
          <p:cNvSpPr/>
          <p:nvPr>
            <p:ph type="subTitle" idx="1"/>
          </p:nvPr>
        </p:nvSpPr>
        <p:spPr>
          <a:xfrm>
            <a:off x="861500" y="3005275"/>
            <a:ext cx="2175300" cy="735900"/>
          </a:xfrm>
        </p:spPr>
        <p:txBody>
          <a:bodyPr/>
          <a:p>
            <a:r>
              <a:rPr lang="en-IN" altLang="en-US"/>
              <a:t>- </a:t>
            </a:r>
            <a:r>
              <a:rPr lang="en-GB">
                <a:latin typeface="Times New Roman" panose="02020603050405020304" charset="0"/>
                <a:cs typeface="Times New Roman" panose="02020603050405020304" charset="0"/>
                <a:sym typeface="+mn-ea"/>
              </a:rPr>
              <a:t>Ryan Fiannaca </a:t>
            </a:r>
            <a:endParaRPr lang="en-GB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lang="en-I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" grpId="0" animBg="1"/>
      <p:bldP spid="772" grpId="0"/>
      <p:bldP spid="1" grpId="0" build="p"/>
      <p:bldP spid="778" grpId="1" animBg="1"/>
      <p:bldP spid="772" grpId="1"/>
      <p:bldP spid="1" grpId="1" build="p"/>
      <p:bldP spid="779" grpId="0" animBg="1"/>
      <p:bldP spid="774" grpId="0"/>
      <p:bldP spid="775" grpId="0" build="p"/>
      <p:bldP spid="779" grpId="1" animBg="1"/>
      <p:bldP spid="774" grpId="1"/>
      <p:bldP spid="775" grpId="1" build="p"/>
      <p:bldP spid="780" grpId="0" animBg="1"/>
      <p:bldP spid="776" grpId="0"/>
      <p:bldP spid="777" grpId="0" build="p"/>
      <p:bldP spid="780" grpId="1" animBg="1"/>
      <p:bldP spid="776" grpId="1"/>
      <p:bldP spid="777" grpI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4" name="Google Shape;784;p41"/>
          <p:cNvGrpSpPr/>
          <p:nvPr/>
        </p:nvGrpSpPr>
        <p:grpSpPr>
          <a:xfrm>
            <a:off x="1849261" y="1842461"/>
            <a:ext cx="352178" cy="352178"/>
            <a:chOff x="-61783350" y="2297100"/>
            <a:chExt cx="316650" cy="316650"/>
          </a:xfrm>
        </p:grpSpPr>
        <p:sp>
          <p:nvSpPr>
            <p:cNvPr id="785" name="Google Shape;785;p41"/>
            <p:cNvSpPr/>
            <p:nvPr/>
          </p:nvSpPr>
          <p:spPr>
            <a:xfrm>
              <a:off x="-61783350" y="2297100"/>
              <a:ext cx="316650" cy="316650"/>
            </a:xfrm>
            <a:custGeom>
              <a:avLst/>
              <a:gdLst/>
              <a:ahLst/>
              <a:cxnLst/>
              <a:rect l="l" t="t" r="r" b="b"/>
              <a:pathLst>
                <a:path w="12666" h="12666" extrusionOk="0">
                  <a:moveTo>
                    <a:pt x="379" y="0"/>
                  </a:moveTo>
                  <a:cubicBezTo>
                    <a:pt x="158" y="0"/>
                    <a:pt x="1" y="189"/>
                    <a:pt x="1" y="441"/>
                  </a:cubicBezTo>
                  <a:lnTo>
                    <a:pt x="1" y="12287"/>
                  </a:lnTo>
                  <a:cubicBezTo>
                    <a:pt x="1" y="12508"/>
                    <a:pt x="190" y="12665"/>
                    <a:pt x="379" y="12665"/>
                  </a:cubicBezTo>
                  <a:lnTo>
                    <a:pt x="12256" y="12665"/>
                  </a:lnTo>
                  <a:cubicBezTo>
                    <a:pt x="12477" y="12665"/>
                    <a:pt x="12666" y="12476"/>
                    <a:pt x="12666" y="12287"/>
                  </a:cubicBezTo>
                  <a:cubicBezTo>
                    <a:pt x="12634" y="12098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41"/>
                  </a:lnTo>
                  <a:cubicBezTo>
                    <a:pt x="820" y="189"/>
                    <a:pt x="631" y="0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786" name="Google Shape;786;p41"/>
            <p:cNvSpPr/>
            <p:nvPr/>
          </p:nvSpPr>
          <p:spPr>
            <a:xfrm>
              <a:off x="-61742375" y="2387675"/>
              <a:ext cx="275675" cy="151250"/>
            </a:xfrm>
            <a:custGeom>
              <a:avLst/>
              <a:gdLst/>
              <a:ahLst/>
              <a:cxnLst/>
              <a:rect l="l" t="t" r="r" b="b"/>
              <a:pathLst>
                <a:path w="11027" h="6050" extrusionOk="0">
                  <a:moveTo>
                    <a:pt x="9767" y="788"/>
                  </a:moveTo>
                  <a:cubicBezTo>
                    <a:pt x="10019" y="788"/>
                    <a:pt x="10208" y="977"/>
                    <a:pt x="10208" y="1229"/>
                  </a:cubicBezTo>
                  <a:cubicBezTo>
                    <a:pt x="10176" y="1450"/>
                    <a:pt x="10019" y="1639"/>
                    <a:pt x="9767" y="1639"/>
                  </a:cubicBezTo>
                  <a:cubicBezTo>
                    <a:pt x="9546" y="1639"/>
                    <a:pt x="9389" y="1450"/>
                    <a:pt x="9389" y="1229"/>
                  </a:cubicBezTo>
                  <a:cubicBezTo>
                    <a:pt x="9389" y="977"/>
                    <a:pt x="9578" y="788"/>
                    <a:pt x="9767" y="788"/>
                  </a:cubicBezTo>
                  <a:close/>
                  <a:moveTo>
                    <a:pt x="4001" y="1607"/>
                  </a:moveTo>
                  <a:cubicBezTo>
                    <a:pt x="4222" y="1607"/>
                    <a:pt x="4379" y="1796"/>
                    <a:pt x="4379" y="2048"/>
                  </a:cubicBezTo>
                  <a:cubicBezTo>
                    <a:pt x="4379" y="2269"/>
                    <a:pt x="4222" y="2489"/>
                    <a:pt x="4001" y="2489"/>
                  </a:cubicBezTo>
                  <a:cubicBezTo>
                    <a:pt x="3749" y="2489"/>
                    <a:pt x="3560" y="2269"/>
                    <a:pt x="3560" y="2048"/>
                  </a:cubicBezTo>
                  <a:cubicBezTo>
                    <a:pt x="3560" y="1796"/>
                    <a:pt x="3749" y="1607"/>
                    <a:pt x="4001" y="1607"/>
                  </a:cubicBezTo>
                  <a:close/>
                  <a:moveTo>
                    <a:pt x="6459" y="4128"/>
                  </a:moveTo>
                  <a:cubicBezTo>
                    <a:pt x="6679" y="4128"/>
                    <a:pt x="6900" y="4317"/>
                    <a:pt x="6900" y="4569"/>
                  </a:cubicBezTo>
                  <a:cubicBezTo>
                    <a:pt x="6868" y="4758"/>
                    <a:pt x="6711" y="4947"/>
                    <a:pt x="6459" y="4947"/>
                  </a:cubicBezTo>
                  <a:cubicBezTo>
                    <a:pt x="6238" y="4947"/>
                    <a:pt x="6081" y="4758"/>
                    <a:pt x="6081" y="4569"/>
                  </a:cubicBezTo>
                  <a:cubicBezTo>
                    <a:pt x="6081" y="4317"/>
                    <a:pt x="6270" y="4128"/>
                    <a:pt x="6459" y="4128"/>
                  </a:cubicBezTo>
                  <a:close/>
                  <a:moveTo>
                    <a:pt x="1229" y="4380"/>
                  </a:moveTo>
                  <a:cubicBezTo>
                    <a:pt x="1481" y="4380"/>
                    <a:pt x="1638" y="4569"/>
                    <a:pt x="1638" y="4789"/>
                  </a:cubicBezTo>
                  <a:cubicBezTo>
                    <a:pt x="1638" y="5041"/>
                    <a:pt x="1481" y="5230"/>
                    <a:pt x="1229" y="5230"/>
                  </a:cubicBezTo>
                  <a:cubicBezTo>
                    <a:pt x="1008" y="5230"/>
                    <a:pt x="788" y="5041"/>
                    <a:pt x="788" y="4789"/>
                  </a:cubicBezTo>
                  <a:cubicBezTo>
                    <a:pt x="788" y="4569"/>
                    <a:pt x="1008" y="4380"/>
                    <a:pt x="1229" y="4380"/>
                  </a:cubicBezTo>
                  <a:close/>
                  <a:moveTo>
                    <a:pt x="9767" y="0"/>
                  </a:moveTo>
                  <a:cubicBezTo>
                    <a:pt x="9105" y="0"/>
                    <a:pt x="8570" y="536"/>
                    <a:pt x="8570" y="1229"/>
                  </a:cubicBezTo>
                  <a:cubicBezTo>
                    <a:pt x="8570" y="1418"/>
                    <a:pt x="8601" y="1576"/>
                    <a:pt x="8664" y="1765"/>
                  </a:cubicBezTo>
                  <a:lnTo>
                    <a:pt x="7026" y="3434"/>
                  </a:lnTo>
                  <a:cubicBezTo>
                    <a:pt x="6868" y="3340"/>
                    <a:pt x="6679" y="3308"/>
                    <a:pt x="6459" y="3308"/>
                  </a:cubicBezTo>
                  <a:cubicBezTo>
                    <a:pt x="6270" y="3308"/>
                    <a:pt x="6112" y="3340"/>
                    <a:pt x="5923" y="3434"/>
                  </a:cubicBezTo>
                  <a:lnTo>
                    <a:pt x="5104" y="2584"/>
                  </a:lnTo>
                  <a:cubicBezTo>
                    <a:pt x="5167" y="2426"/>
                    <a:pt x="5199" y="2237"/>
                    <a:pt x="5199" y="2048"/>
                  </a:cubicBezTo>
                  <a:cubicBezTo>
                    <a:pt x="5199" y="1387"/>
                    <a:pt x="4663" y="788"/>
                    <a:pt x="4001" y="788"/>
                  </a:cubicBezTo>
                  <a:cubicBezTo>
                    <a:pt x="3308" y="788"/>
                    <a:pt x="2773" y="1324"/>
                    <a:pt x="2773" y="2048"/>
                  </a:cubicBezTo>
                  <a:cubicBezTo>
                    <a:pt x="2773" y="2237"/>
                    <a:pt x="2804" y="2395"/>
                    <a:pt x="2899" y="2584"/>
                  </a:cubicBezTo>
                  <a:lnTo>
                    <a:pt x="1796" y="3686"/>
                  </a:lnTo>
                  <a:cubicBezTo>
                    <a:pt x="1638" y="3623"/>
                    <a:pt x="1418" y="3592"/>
                    <a:pt x="1229" y="3592"/>
                  </a:cubicBezTo>
                  <a:cubicBezTo>
                    <a:pt x="567" y="3592"/>
                    <a:pt x="0" y="4128"/>
                    <a:pt x="0" y="4852"/>
                  </a:cubicBezTo>
                  <a:cubicBezTo>
                    <a:pt x="0" y="5514"/>
                    <a:pt x="567" y="6049"/>
                    <a:pt x="1229" y="6049"/>
                  </a:cubicBezTo>
                  <a:cubicBezTo>
                    <a:pt x="1890" y="6049"/>
                    <a:pt x="2458" y="5514"/>
                    <a:pt x="2458" y="4852"/>
                  </a:cubicBezTo>
                  <a:cubicBezTo>
                    <a:pt x="2458" y="4632"/>
                    <a:pt x="2426" y="4474"/>
                    <a:pt x="2332" y="4285"/>
                  </a:cubicBezTo>
                  <a:lnTo>
                    <a:pt x="3434" y="3182"/>
                  </a:lnTo>
                  <a:cubicBezTo>
                    <a:pt x="3592" y="3245"/>
                    <a:pt x="3781" y="3308"/>
                    <a:pt x="4001" y="3308"/>
                  </a:cubicBezTo>
                  <a:cubicBezTo>
                    <a:pt x="4190" y="3308"/>
                    <a:pt x="4348" y="3277"/>
                    <a:pt x="4537" y="3182"/>
                  </a:cubicBezTo>
                  <a:lnTo>
                    <a:pt x="5356" y="4001"/>
                  </a:lnTo>
                  <a:cubicBezTo>
                    <a:pt x="5293" y="4159"/>
                    <a:pt x="5262" y="4348"/>
                    <a:pt x="5262" y="4569"/>
                  </a:cubicBezTo>
                  <a:cubicBezTo>
                    <a:pt x="5262" y="5230"/>
                    <a:pt x="5797" y="5766"/>
                    <a:pt x="6459" y="5766"/>
                  </a:cubicBezTo>
                  <a:cubicBezTo>
                    <a:pt x="7152" y="5766"/>
                    <a:pt x="7687" y="5230"/>
                    <a:pt x="7687" y="4569"/>
                  </a:cubicBezTo>
                  <a:cubicBezTo>
                    <a:pt x="7687" y="4348"/>
                    <a:pt x="7656" y="4191"/>
                    <a:pt x="7561" y="4001"/>
                  </a:cubicBezTo>
                  <a:lnTo>
                    <a:pt x="9231" y="2363"/>
                  </a:lnTo>
                  <a:cubicBezTo>
                    <a:pt x="9389" y="2426"/>
                    <a:pt x="9578" y="2489"/>
                    <a:pt x="9767" y="2489"/>
                  </a:cubicBezTo>
                  <a:cubicBezTo>
                    <a:pt x="10460" y="2489"/>
                    <a:pt x="11027" y="1922"/>
                    <a:pt x="11027" y="1229"/>
                  </a:cubicBezTo>
                  <a:cubicBezTo>
                    <a:pt x="10995" y="536"/>
                    <a:pt x="10460" y="0"/>
                    <a:pt x="97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787" name="Google Shape;787;p41"/>
          <p:cNvSpPr/>
          <p:nvPr/>
        </p:nvSpPr>
        <p:spPr>
          <a:xfrm>
            <a:off x="4408383" y="1880568"/>
            <a:ext cx="353930" cy="275965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3"/>
                </a:lnTo>
                <a:lnTo>
                  <a:pt x="978" y="6239"/>
                </a:lnTo>
                <a:cubicBezTo>
                  <a:pt x="963" y="6253"/>
                  <a:pt x="945" y="6259"/>
                  <a:pt x="926" y="6259"/>
                </a:cubicBezTo>
                <a:cubicBezTo>
                  <a:pt x="863" y="6259"/>
                  <a:pt x="788" y="619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10177" y="1796"/>
                </a:moveTo>
                <a:lnTo>
                  <a:pt x="10177" y="8129"/>
                </a:lnTo>
                <a:lnTo>
                  <a:pt x="2458" y="5892"/>
                </a:lnTo>
                <a:lnTo>
                  <a:pt x="2458" y="4033"/>
                </a:lnTo>
                <a:lnTo>
                  <a:pt x="10177" y="1796"/>
                </a:lnTo>
                <a:close/>
                <a:moveTo>
                  <a:pt x="4128" y="7247"/>
                </a:moveTo>
                <a:lnTo>
                  <a:pt x="6963" y="8066"/>
                </a:lnTo>
                <a:cubicBezTo>
                  <a:pt x="6648" y="8507"/>
                  <a:pt x="6176" y="8822"/>
                  <a:pt x="5640" y="8822"/>
                </a:cubicBezTo>
                <a:cubicBezTo>
                  <a:pt x="4758" y="8822"/>
                  <a:pt x="4097" y="8097"/>
                  <a:pt x="4128" y="7247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261"/>
                </a:cubicBezTo>
                <a:lnTo>
                  <a:pt x="11815" y="8696"/>
                </a:lnTo>
                <a:cubicBezTo>
                  <a:pt x="11815" y="8916"/>
                  <a:pt x="11626" y="9137"/>
                  <a:pt x="11374" y="9137"/>
                </a:cubicBezTo>
                <a:cubicBezTo>
                  <a:pt x="11154" y="9137"/>
                  <a:pt x="10996" y="8916"/>
                  <a:pt x="10996" y="8696"/>
                </a:cubicBezTo>
                <a:lnTo>
                  <a:pt x="10996" y="1261"/>
                </a:lnTo>
                <a:cubicBezTo>
                  <a:pt x="10996" y="1009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39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4"/>
                  <a:pt x="983" y="7094"/>
                </a:cubicBezTo>
                <a:cubicBezTo>
                  <a:pt x="1127" y="7094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12"/>
                  <a:pt x="4254" y="9641"/>
                  <a:pt x="5672" y="9641"/>
                </a:cubicBezTo>
                <a:cubicBezTo>
                  <a:pt x="6585" y="9641"/>
                  <a:pt x="7405" y="9074"/>
                  <a:pt x="7814" y="8286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64"/>
                </a:cubicBezTo>
                <a:lnTo>
                  <a:pt x="12729" y="1198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63" name="Google Shape;763;p40"/>
          <p:cNvSpPr txBox="1"/>
          <p:nvPr>
            <p:ph type="title"/>
          </p:nvPr>
        </p:nvSpPr>
        <p:spPr>
          <a:xfrm>
            <a:off x="852190" y="1072000"/>
            <a:ext cx="3923700" cy="694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2400">
                <a:solidFill>
                  <a:schemeClr val="dk1"/>
                </a:solidFill>
                <a:latin typeface="Times New Roman" panose="02020603050405020304" charset="0"/>
                <a:cs typeface="Times New Roman" panose="02020603050405020304" charset="0"/>
              </a:rPr>
              <a:t>PROBLEMS RELATED TO MENTAL HEALTH</a:t>
            </a:r>
            <a:endParaRPr lang="en-IN" altLang="en-GB" sz="2400">
              <a:solidFill>
                <a:schemeClr val="dk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64" name="Google Shape;764;p40"/>
          <p:cNvSpPr txBox="1"/>
          <p:nvPr>
            <p:ph type="subTitle" idx="1"/>
          </p:nvPr>
        </p:nvSpPr>
        <p:spPr>
          <a:xfrm>
            <a:off x="936935" y="2036960"/>
            <a:ext cx="37545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altLang="en-GB" sz="1400">
                <a:latin typeface="Times New Roman" panose="02020603050405020304" charset="0"/>
                <a:cs typeface="Times New Roman" panose="02020603050405020304" charset="0"/>
              </a:rPr>
              <a:t>Emotional, psychological and social well-being</a:t>
            </a:r>
            <a:endParaRPr lang="en-IN" altLang="en-GB" sz="14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altLang="en-GB" sz="14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altLang="en-GB" sz="1400">
                <a:latin typeface="Times New Roman" panose="02020603050405020304" charset="0"/>
                <a:cs typeface="Times New Roman" panose="02020603050405020304" charset="0"/>
              </a:rPr>
              <a:t>Negative effects on millions of people’s mental health each year</a:t>
            </a:r>
            <a:endParaRPr lang="en-IN" altLang="en-GB" sz="14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altLang="en-GB" sz="14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altLang="en-GB" sz="1400">
                <a:latin typeface="Times New Roman" panose="02020603050405020304" charset="0"/>
                <a:cs typeface="Times New Roman" panose="02020603050405020304" charset="0"/>
              </a:rPr>
              <a:t>Mental illness, physical effects and traumatic life experiences</a:t>
            </a:r>
            <a:endParaRPr lang="en-IN" altLang="en-GB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65" name="Google Shape;765;p40"/>
          <p:cNvPicPr preferRelativeResize="0"/>
          <p:nvPr/>
        </p:nvPicPr>
        <p:blipFill rotWithShape="1">
          <a:blip r:embed="rId1"/>
          <a:srcRect t="9" b="9"/>
          <a:stretch>
            <a:fillRect/>
          </a:stretch>
        </p:blipFill>
        <p:spPr>
          <a:xfrm>
            <a:off x="5487350" y="715350"/>
            <a:ext cx="2476800" cy="37128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" grpId="0" build="p"/>
      <p:bldP spid="764" grpI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 txBox="1"/>
          <p:nvPr>
            <p:ph type="subTitle" idx="1"/>
          </p:nvPr>
        </p:nvSpPr>
        <p:spPr>
          <a:xfrm>
            <a:off x="358775" y="1497330"/>
            <a:ext cx="2219960" cy="21482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latin typeface="Times New Roman" panose="02020603050405020304" charset="0"/>
                <a:cs typeface="Times New Roman" panose="02020603050405020304" charset="0"/>
              </a:rPr>
              <a:t>1 in 5</a:t>
            </a:r>
            <a:endParaRPr sz="4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 charset="0"/>
                <a:cs typeface="Times New Roman" panose="02020603050405020304" charset="0"/>
              </a:rPr>
              <a:t>adults in America experience a mental illness at some point in their lives</a:t>
            </a:r>
            <a:endParaRPr 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82" name="Google Shape;682;p37"/>
          <p:cNvSpPr txBox="1"/>
          <p:nvPr>
            <p:ph type="subTitle" idx="6"/>
          </p:nvPr>
        </p:nvSpPr>
        <p:spPr>
          <a:xfrm>
            <a:off x="6162040" y="1496695"/>
            <a:ext cx="2579370" cy="21482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latin typeface="Times New Roman" panose="02020603050405020304" charset="0"/>
                <a:cs typeface="Times New Roman" panose="02020603050405020304" charset="0"/>
              </a:rPr>
              <a:t>75%</a:t>
            </a:r>
            <a:r>
              <a:rPr lang="en-GB" sz="9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GB" sz="900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Times New Roman" panose="02020603050405020304" charset="0"/>
                <a:cs typeface="Times New Roman" panose="02020603050405020304" charset="0"/>
              </a:rPr>
              <a:t>of all chronic mental illness begin by the age of 24</a:t>
            </a:r>
            <a:endParaRPr lang="en-GB" sz="16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83" name="Google Shape;683;p37"/>
          <p:cNvSpPr txBox="1"/>
          <p:nvPr/>
        </p:nvSpPr>
        <p:spPr>
          <a:xfrm>
            <a:off x="740410" y="494030"/>
            <a:ext cx="7662545" cy="33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tx1"/>
                </a:solidFill>
                <a:latin typeface="Times New Roman" panose="02020603050405020304" charset="0"/>
                <a:ea typeface="Krona One" panose="02010605030500060004"/>
                <a:cs typeface="Times New Roman" panose="02020603050405020304" charset="0"/>
                <a:sym typeface="Krona One" panose="02010605030500060004"/>
              </a:rPr>
              <a:t>DATA OF MENTAL HEALTH IN UNITED STATES</a:t>
            </a:r>
            <a:endParaRPr sz="2000">
              <a:solidFill>
                <a:schemeClr val="tx1"/>
              </a:solidFill>
              <a:latin typeface="Times New Roman" panose="02020603050405020304" charset="0"/>
              <a:ea typeface="Krona One" panose="02010605030500060004"/>
              <a:cs typeface="Times New Roman" panose="02020603050405020304" charset="0"/>
              <a:sym typeface="Krona One" panose="02010605030500060004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tx1"/>
              </a:solidFill>
              <a:latin typeface="Times New Roman" panose="02020603050405020304" charset="0"/>
              <a:ea typeface="Krona One" panose="02010605030500060004"/>
              <a:cs typeface="Times New Roman" panose="02020603050405020304" charset="0"/>
              <a:sym typeface="Krona One" panose="02010605030500060004"/>
            </a:endParaRPr>
          </a:p>
        </p:txBody>
      </p:sp>
      <p:pic>
        <p:nvPicPr>
          <p:cNvPr id="685" name="Google Shape;685;p37"/>
          <p:cNvPicPr preferRelativeResize="0"/>
          <p:nvPr/>
        </p:nvPicPr>
        <p:blipFill>
          <a:blip r:embed="rId1">
            <a:alphaModFix amt="12000"/>
          </a:blip>
          <a:stretch>
            <a:fillRect/>
          </a:stretch>
        </p:blipFill>
        <p:spPr>
          <a:xfrm>
            <a:off x="2931795" y="1468755"/>
            <a:ext cx="2877185" cy="319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1" grpId="0" build="p"/>
      <p:bldP spid="681" grpId="1" build="p"/>
      <p:bldP spid="682" grpId="0" build="p"/>
      <p:bldP spid="682" grpI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46"/>
          <p:cNvSpPr txBox="1"/>
          <p:nvPr/>
        </p:nvSpPr>
        <p:spPr>
          <a:xfrm>
            <a:off x="340995" y="468630"/>
            <a:ext cx="3017520" cy="940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tx1"/>
                </a:solidFill>
                <a:latin typeface="Times New Roman" panose="02020603050405020304" charset="0"/>
                <a:ea typeface="Krona One" panose="02010605030500060004"/>
                <a:cs typeface="Times New Roman" panose="02020603050405020304" charset="0"/>
                <a:sym typeface="Krona One" panose="02010605030500060004"/>
              </a:rPr>
              <a:t>LISTENING TO MUSIC IMPROVES MENTAL HEALTH</a:t>
            </a:r>
            <a:endParaRPr lang="en-IN" sz="2000">
              <a:solidFill>
                <a:schemeClr val="tx1"/>
              </a:solidFill>
              <a:latin typeface="Times New Roman" panose="02020603050405020304" charset="0"/>
              <a:ea typeface="Krona One" panose="02010605030500060004"/>
              <a:cs typeface="Times New Roman" panose="02020603050405020304" charset="0"/>
              <a:sym typeface="Krona One" panose="02010605030500060004"/>
            </a:endParaRPr>
          </a:p>
        </p:txBody>
      </p:sp>
      <p:pic>
        <p:nvPicPr>
          <p:cNvPr id="857" name="Google Shape;857;p46"/>
          <p:cNvPicPr preferRelativeResize="0"/>
          <p:nvPr/>
        </p:nvPicPr>
        <p:blipFill rotWithShape="1">
          <a:blip r:embed="rId1"/>
          <a:srcRect r="3956" b="3241"/>
          <a:stretch>
            <a:fillRect/>
          </a:stretch>
        </p:blipFill>
        <p:spPr>
          <a:xfrm>
            <a:off x="3524250" y="764540"/>
            <a:ext cx="5220335" cy="3742055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46"/>
          <p:cNvSpPr txBox="1"/>
          <p:nvPr/>
        </p:nvSpPr>
        <p:spPr>
          <a:xfrm>
            <a:off x="340740" y="1614525"/>
            <a:ext cx="2910600" cy="2889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GB" sz="1600">
                <a:latin typeface="Times New Roman" panose="02020603050405020304" charset="0"/>
                <a:ea typeface="Lato" panose="020F0502020204030203"/>
                <a:cs typeface="Times New Roman" panose="02020603050405020304" charset="0"/>
                <a:sym typeface="Lato" panose="020F0502020204030203"/>
              </a:rPr>
              <a:t>-1 is a negative effect</a:t>
            </a:r>
            <a:endParaRPr lang="en-GB" sz="1600">
              <a:latin typeface="Times New Roman" panose="02020603050405020304" charset="0"/>
              <a:ea typeface="Lato" panose="020F0502020204030203"/>
              <a:cs typeface="Times New Roman" panose="02020603050405020304" charset="0"/>
              <a:sym typeface="Lato" panose="020F0502020204030203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sz="1600">
              <a:latin typeface="Times New Roman" panose="02020603050405020304" charset="0"/>
              <a:ea typeface="Lato" panose="020F0502020204030203"/>
              <a:cs typeface="Times New Roman" panose="02020603050405020304" charset="0"/>
              <a:sym typeface="Lato" panose="020F0502020204030203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GB" sz="1600">
                <a:latin typeface="Times New Roman" panose="02020603050405020304" charset="0"/>
                <a:ea typeface="Lato" panose="020F0502020204030203"/>
                <a:cs typeface="Times New Roman" panose="02020603050405020304" charset="0"/>
                <a:sym typeface="Lato" panose="020F0502020204030203"/>
              </a:rPr>
              <a:t>0 is no effect</a:t>
            </a:r>
            <a:endParaRPr lang="en-GB" sz="1600">
              <a:latin typeface="Times New Roman" panose="02020603050405020304" charset="0"/>
              <a:ea typeface="Lato" panose="020F0502020204030203"/>
              <a:cs typeface="Times New Roman" panose="02020603050405020304" charset="0"/>
              <a:sym typeface="Lato" panose="020F0502020204030203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sz="1600">
              <a:latin typeface="Times New Roman" panose="02020603050405020304" charset="0"/>
              <a:ea typeface="Lato" panose="020F0502020204030203"/>
              <a:cs typeface="Times New Roman" panose="02020603050405020304" charset="0"/>
              <a:sym typeface="Lato" panose="020F0502020204030203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GB" sz="1600">
                <a:latin typeface="Times New Roman" panose="02020603050405020304" charset="0"/>
                <a:ea typeface="Lato" panose="020F0502020204030203"/>
                <a:cs typeface="Times New Roman" panose="02020603050405020304" charset="0"/>
                <a:sym typeface="Lato" panose="020F0502020204030203"/>
              </a:rPr>
              <a:t>1 is positive effect</a:t>
            </a:r>
            <a:endParaRPr lang="en-GB" sz="1600">
              <a:latin typeface="Times New Roman" panose="02020603050405020304" charset="0"/>
              <a:ea typeface="Lato" panose="020F0502020204030203"/>
              <a:cs typeface="Times New Roman" panose="02020603050405020304" charset="0"/>
              <a:sym typeface="Lato" panose="020F0502020204030203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sz="1600">
              <a:latin typeface="Times New Roman" panose="02020603050405020304" charset="0"/>
              <a:ea typeface="Lato" panose="020F0502020204030203"/>
              <a:cs typeface="Times New Roman" panose="02020603050405020304" charset="0"/>
              <a:sym typeface="Lato" panose="020F0502020204030203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GB" sz="1600">
                <a:latin typeface="Times New Roman" panose="02020603050405020304" charset="0"/>
                <a:ea typeface="Lato" panose="020F0502020204030203"/>
                <a:cs typeface="Times New Roman" panose="02020603050405020304" charset="0"/>
                <a:sym typeface="Lato" panose="020F0502020204030203"/>
              </a:rPr>
              <a:t>Each hour has an average effect &gt; 0</a:t>
            </a:r>
            <a:endParaRPr lang="en-GB" sz="1600">
              <a:latin typeface="Times New Roman" panose="02020603050405020304" charset="0"/>
              <a:ea typeface="Lato" panose="020F0502020204030203"/>
              <a:cs typeface="Times New Roman" panose="02020603050405020304" charset="0"/>
              <a:sym typeface="Lato" panose="020F0502020204030203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lang="en-GB" sz="1600">
              <a:latin typeface="Times New Roman" panose="02020603050405020304" charset="0"/>
              <a:ea typeface="Lato" panose="020F0502020204030203"/>
              <a:cs typeface="Times New Roman" panose="02020603050405020304" charset="0"/>
              <a:sym typeface="Lato" panose="020F0502020204030203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GB" sz="1600">
                <a:latin typeface="Times New Roman" panose="02020603050405020304" charset="0"/>
                <a:ea typeface="Lato" panose="020F0502020204030203"/>
                <a:cs typeface="Times New Roman" panose="02020603050405020304" charset="0"/>
                <a:sym typeface="Lato" panose="020F0502020204030203"/>
              </a:rPr>
              <a:t>4 hours a day has greatest positive effect</a:t>
            </a:r>
            <a:endParaRPr lang="en-GB" sz="1600">
              <a:latin typeface="Times New Roman" panose="02020603050405020304" charset="0"/>
              <a:ea typeface="Lato" panose="020F0502020204030203"/>
              <a:cs typeface="Times New Roman" panose="02020603050405020304" charset="0"/>
              <a:sym typeface="Lato" panose="020F0502020204030203"/>
            </a:endParaRPr>
          </a:p>
        </p:txBody>
      </p:sp>
      <p:sp>
        <p:nvSpPr>
          <p:cNvPr id="2" name="Oval 1"/>
          <p:cNvSpPr/>
          <p:nvPr/>
        </p:nvSpPr>
        <p:spPr>
          <a:xfrm>
            <a:off x="6128385" y="1431925"/>
            <a:ext cx="524510" cy="530225"/>
          </a:xfrm>
          <a:prstGeom prst="ellipse">
            <a:avLst/>
          </a:prstGeom>
          <a:noFill/>
          <a:ln w="952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8" grpId="0"/>
      <p:bldP spid="858" grpId="1"/>
      <p:bldP spid="2" grpId="0" animBg="1"/>
      <p:bldP spid="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49"/>
          <p:cNvSpPr txBox="1"/>
          <p:nvPr/>
        </p:nvSpPr>
        <p:spPr>
          <a:xfrm>
            <a:off x="452120" y="476250"/>
            <a:ext cx="8467725" cy="33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IN" sz="2000">
                <a:solidFill>
                  <a:schemeClr val="tx1"/>
                </a:solidFill>
                <a:latin typeface="Times New Roman" panose="02020603050405020304" charset="0"/>
                <a:ea typeface="Krona One" panose="02010605030500060004"/>
                <a:cs typeface="Times New Roman" panose="02020603050405020304" charset="0"/>
                <a:sym typeface="Krona One" panose="02010605030500060004"/>
              </a:rPr>
              <a:t>FREQUENCY OF LISTENING TO MUSIC IS INCREASED AMONG GEN-Z</a:t>
            </a:r>
            <a:endParaRPr lang="en-IN" sz="2000">
              <a:solidFill>
                <a:schemeClr val="tx1"/>
              </a:solidFill>
              <a:latin typeface="Times New Roman" panose="02020603050405020304" charset="0"/>
              <a:ea typeface="Krona One" panose="02010605030500060004"/>
              <a:cs typeface="Times New Roman" panose="02020603050405020304" charset="0"/>
              <a:sym typeface="Krona One" panose="02010605030500060004"/>
            </a:endParaRPr>
          </a:p>
        </p:txBody>
      </p: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3944620" y="1129665"/>
            <a:ext cx="4645025" cy="3460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 Box 2"/>
          <p:cNvSpPr txBox="1"/>
          <p:nvPr/>
        </p:nvSpPr>
        <p:spPr>
          <a:xfrm>
            <a:off x="946785" y="1449070"/>
            <a:ext cx="276288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40% of the data collected are listeners aged 20-30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Users of music streaming services tend to be younger than 40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75% under 40 years old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Flowchart: Process 3"/>
          <p:cNvSpPr/>
          <p:nvPr/>
        </p:nvSpPr>
        <p:spPr>
          <a:xfrm>
            <a:off x="5050790" y="1750060"/>
            <a:ext cx="488315" cy="2497455"/>
          </a:xfrm>
          <a:prstGeom prst="flowChartProcess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 animBg="1"/>
      <p:bldP spid="4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4558665" y="996315"/>
            <a:ext cx="4310380" cy="35458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57" name="Google Shape;2557;p52"/>
          <p:cNvSpPr txBox="1"/>
          <p:nvPr>
            <p:ph type="title"/>
          </p:nvPr>
        </p:nvSpPr>
        <p:spPr>
          <a:xfrm>
            <a:off x="720000" y="4955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FAVORITE GENRE BASED ON AGE GROUP</a:t>
            </a:r>
            <a:endParaRPr lang="en-IN" altLang="en-GB"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" name="Text Box 0"/>
          <p:cNvSpPr txBox="1"/>
          <p:nvPr/>
        </p:nvSpPr>
        <p:spPr>
          <a:xfrm>
            <a:off x="441960" y="1538605"/>
            <a:ext cx="4025265" cy="2461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K-Pop and Latin genres are popular among the younger generation of people typically less than the age of 20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Gospel is very popular among older generation people who are more than 50 years of age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People between the age group of 20-30 are listening to all genres of music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8006080" y="1075690"/>
            <a:ext cx="365125" cy="368935"/>
          </a:xfrm>
          <a:prstGeom prst="ellipse">
            <a:avLst/>
          </a:prstGeom>
          <a:noFill/>
          <a:ln w="952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987290" y="3519170"/>
            <a:ext cx="289560" cy="292735"/>
          </a:xfrm>
          <a:prstGeom prst="ellipse">
            <a:avLst/>
          </a:prstGeom>
          <a:noFill/>
          <a:ln w="952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8489950" y="3564890"/>
            <a:ext cx="289560" cy="292735"/>
          </a:xfrm>
          <a:prstGeom prst="ellipse">
            <a:avLst/>
          </a:prstGeom>
          <a:noFill/>
          <a:ln w="952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3" grpId="1" animBg="1"/>
      <p:bldP spid="4" grpId="1" animBg="1"/>
      <p:bldP spid="2" grpId="0" animBg="1"/>
      <p:bldP spid="2" grpId="1" animBg="1"/>
    </p:bldLst>
  </p:timing>
</p:sld>
</file>

<file path=ppt/theme/theme1.xml><?xml version="1.0" encoding="utf-8"?>
<a:theme xmlns:a="http://schemas.openxmlformats.org/drawingml/2006/main" name="Cloud Music Player Brand Profile by Slidesgo">
  <a:themeElements>
    <a:clrScheme name="Simple Light">
      <a:dk1>
        <a:srgbClr val="191919"/>
      </a:dk1>
      <a:lt1>
        <a:srgbClr val="FFFFFF"/>
      </a:lt1>
      <a:dk2>
        <a:srgbClr val="FF7BAB"/>
      </a:dk2>
      <a:lt2>
        <a:srgbClr val="3FA8F4"/>
      </a:lt2>
      <a:accent1>
        <a:srgbClr val="7CED8E"/>
      </a:accent1>
      <a:accent2>
        <a:srgbClr val="3199B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2744</Words>
  <Application>WPS Presentation</Application>
  <PresentationFormat/>
  <Paragraphs>151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0" baseType="lpstr">
      <vt:lpstr>Arial</vt:lpstr>
      <vt:lpstr>SimSun</vt:lpstr>
      <vt:lpstr>Wingdings</vt:lpstr>
      <vt:lpstr>Arial</vt:lpstr>
      <vt:lpstr>Krona One</vt:lpstr>
      <vt:lpstr>Lato</vt:lpstr>
      <vt:lpstr>Roboto Condensed Light</vt:lpstr>
      <vt:lpstr>Open Sans</vt:lpstr>
      <vt:lpstr>PT Sans</vt:lpstr>
      <vt:lpstr>Times New Roman</vt:lpstr>
      <vt:lpstr>Microsoft YaHei</vt:lpstr>
      <vt:lpstr>Arial Unicode MS</vt:lpstr>
      <vt:lpstr>Agency FB</vt:lpstr>
      <vt:lpstr>Cloud Music Player Brand Profile by Slidesgo</vt:lpstr>
      <vt:lpstr>PowerPoint 演示文稿</vt:lpstr>
      <vt:lpstr>PowerPoint 演示文稿</vt:lpstr>
      <vt:lpstr>PowerPoint 演示文稿</vt:lpstr>
      <vt:lpstr>PSYCHOLOGY</vt:lpstr>
      <vt:lpstr>PROBLEMS RELATED TO MENTAL HEALTH</vt:lpstr>
      <vt:lpstr>PowerPoint 演示文稿</vt:lpstr>
      <vt:lpstr>PowerPoint 演示文稿</vt:lpstr>
      <vt:lpstr>PowerPoint 演示文稿</vt:lpstr>
      <vt:lpstr>FAVORITE GENRE BASED ON AGE GROUP</vt:lpstr>
      <vt:lpstr>FAVORITE GENRE BASED ON AGE GROUP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 picture is worth a thousand words!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hp</cp:lastModifiedBy>
  <cp:revision>6</cp:revision>
  <dcterms:created xsi:type="dcterms:W3CDTF">2022-12-11T05:54:00Z</dcterms:created>
  <dcterms:modified xsi:type="dcterms:W3CDTF">2022-12-12T04:50:25Z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6B8344EF52694230A0285747CD77A1B8</vt:lpwstr>
  </property>
  <property fmtid="{D5CDD505-2E9C-101B-9397-08002B2CF9AE}" pid="3" name="KSOProductBuildVer">
    <vt:lpwstr>1033-11.2.0.11214</vt:lpwstr>
  </property>
</Properties>
</file>